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11: Jefté libra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(Jueces 11:30): «Y _____ hizo voto al SEÑOR, diciendo: Si entregares a los amonitas en mis manos,»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11:30): «Y _____ hizo voto al SEÑOR, diciendo: Si entregares a los amonitas en mis manos,»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Jueces 11:6, ¿qué nombre falta? «y dijeron a _____: Ven, y serás nuestro capitán, para que peleemos con los hijos de Amón…»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Minit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11:6, ¿qué nombre falta? «y dijeron a _____: Ven, y serás nuestro capitán, para que peleemos con los hijos de Amón…»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Jueces 11:16? «mas subiendo _____ de Egipto, anduvo por el desierto hasta el mar Bermejo, y llegó a Cad…»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Astarot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Jahaza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Jueces 11:16? «mas subiendo _____ de Egipto, anduvo por el desierto hasta el mar Bermejo, y llegó a Cad…»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(Jueces 11:25): «¿Eres tú ahora en algo mejor que _____ hijo de Zipor, rey de Moab? ¿Por ventura tuvo él…»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Aruma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11:25): «¿Eres tú ahora en algo mejor que _____ hijo de Zipor, rey de Moab? ¿Por ventura tuvo él…»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Jueces 11:35, ¿qué palabra falta? «Y cuando él la vio, _____ sus vestidos diciendo: ¡Ay, hija mía! de verdad me has abatido…»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rompió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salteaban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rompió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11:35, ¿qué palabra falta? «Y cuando él la vio, _____ sus vestidos diciendo: ¡Ay, hija mía! de verdad me has abatido…»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Jueces 11:1? «Existía entonces _____, galaadita, hombre valiente, hijo de una ramera, a la cual Galaad…»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Jueces 11:3? «Huyendo, pues, _____ a causa de sus hermanos, habitó en tierra de Tob; y se juntaron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Jahaza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Jueces 11:3? «Huyendo, pues, _____ a causa de sus hermanos, habitó en tierra de Tob; y se juntaron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(Jueces 11:8): «Y los ancianos de _____ respondieron a Jefté: Por esta misma causa tornamos ahora a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11:8): «Y los ancianos de _____ respondieron a Jefté: Por esta misma causa tornamos ahora a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Jueces 11:13, ¿qué nombre falta? «…los amonitas respondió a los embajadores de _____: Por cuanto Israel tomó mi tierra, cua…»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Aroer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11:13, ¿qué nombre falta? «…los amonitas respondió a los embajadores de _____: Por cuanto Israel tomó mi tierra, cua…»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Jueces 11:18? «…yendo por el desierto, rodeó la tierra de _____ y la tierra de Moab, y viniendo por 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Meonenim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Zebul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Jueces 11:18? «…yendo por el desierto, rodeó la tierra de _____ y la tierra de Moab, y viniendo por 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(Jueces 11:23): «Así que el SEÑOR el Dios de _____ echó los amorreos delante de su pueblo Israel; ¿y lo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11:23): «Así que el SEÑOR el Dios de _____ echó los amorreos delante de su pueblo Israel; ¿y lo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Jueces 11:1? «Existía entonces _____, galaadita, hombre valiente, hijo de una ramera, a la cual Galaad…»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Jueces 11:28, ¿qué nombre falta? «Mas el rey de los hijos de _____ no oyó las razones de Jefté que le envió.»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11:28, ¿qué nombre falta? «Mas el rey de los hijos de _____ no oyó las razones de Jefté que le envió.»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Jueces 11:33? «Y los hirió de grandísimo estrago desde _____ hasta llegar a Minit, veinte ciudades; y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Aroer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Aroer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Jueces 11:33? «Y los hirió de grandísimo estrago desde _____ hasta llegar a Minit, veinte ciudades; y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(Jueces 11:38): «El entonces dijo: Ve. Y la dejó por _____ meses. Y ella fue con sus compañeras, y lloró…»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(Jueces 11:38): «El entonces dijo: Ve. Y la dejó por _____ meses. Y ella fue con sus compañeras, y lloró…»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Jueces 11:2, ¿qué nombre falta? «Y la mujer de _____ también le había dado a luz hijos; los cuales cuando fueron grandes…»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11:2, ¿qué nombre falta? «Y la mujer de _____ también le había dado a luz hijos; los cuales cuando fueron grandes…»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Jueces 11:5? «Y como los hijos de _____ tenían guerra contra Israel, los ancianos de Galaad fueron par…»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Shibolet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Jueces 11:5? «Y como los hijos de _____ tenían guerra contra Israel, los ancianos de Galaad fueron par…»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(Jueces 11:21): «Pero el SEÑOR Dios de _____ entregó a Sehón y a todo su pueblo en mano de Israel, y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Ajalón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(Jueces 11:7): «Y _____ respondió a los ancianos de Galaad: ¿No me habéis vosotros aborrecido, y me echa…»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11:7): «Y _____ respondió a los ancianos de Galaad: ¿No me habéis vosotros aborrecido, y me echa…»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Jueces 11:10, ¿qué nombre falta? «Y los ancianos de _____ respondieron a Jefté: el SEÑOR oiga entre nosotros, si no hiciér…»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11:10, ¿qué nombre falta? «Y los ancianos de _____ respondieron a Jefté: el SEÑOR oiga entre nosotros, si no hiciér…»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Jueces 11:12? «Y envió _____ embajadores al rey de los amonitas, diciendo: ¿Qué tienes tú conmigo que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Sibolet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Jueces 11:12? «Y envió _____ embajadores al rey de los amonitas, diciendo: ¿Qué tienes tú conmigo que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con el nombre correcto (Jueces 11:14): «Y _____ volvió a enviar otros embajadores al rey de los amonitas,»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Baal-hermón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Jahaza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11:14): «Y _____ volvió a enviar otros embajadores al rey de los amonitas,»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Jueces 11:17, ¿qué nombre falta? «Entonces _____ envió embajadores al rey de Edom, diciendo: Yo te ruego que me dejes pasa…»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11:17, ¿qué nombre falta? «Entonces _____ envió embajadores al rey de Edom, diciendo: Yo te ruego que me dejes pasa…»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(Jueces 11:21): «Pero el SEÑOR Dios de _____ entregó a Sehón y a todo su pueblo en mano de Israel, y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11: Jefté libra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Jueces 11:40, ¿qué nombre falta? «De aquí fue la costumbre en _____ que de año en año iban las doncellas de Israel a endec…»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Shibolet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Jueces 11:40, ¿qué nombre falta? «De aquí fue la costumbre en _____ que de año en año iban las doncellas de Israel a endec…»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Jueces 11:11? «Entonces _____ vino con los ancianos de Galaad, y el pueblo lo eligió por su cabeza y pr…»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Sibolet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Jefté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Jueces 11:11? «Entonces _____ vino con los ancianos de Galaad, y el pueblo lo eligió por su cabeza y pr…»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11: Jefté libra a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