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Jueces 10: Israel clama bajo la opresión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(Jueces 10:14): «Andad, y _____ a los dioses que os habéis elegido, que os libren en el tiempo de vuestra…»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clamad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pasando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escuchó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ponerse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clamad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(Jueces 10:14): «Andad, y _____ a los dioses que os habéis elegido, que os libren en el tiempo de vuestra…»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Según Jueces 10:3, ¿qué nombre falta? «Tras él se levantó _____, galaadita, el cual juzgó a Israel veintidós años.»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Jair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Jair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Jueces 10:3, ¿qué nombre falta? «Tras él se levantó _____, galaadita, el cual juzgó a Israel veintidós años.»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Jueces 10:7? «Y el SEÑOR se airó contra _____, y los vendió en mano de los filisteos, y en mano de los…»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Aruma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Balac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Jueces 10:7? «Y el SEÑOR se airó contra _____, y los vendió en mano de los filisteos, y en mano de los…»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(Jueces 10:12): «de los de _____, de Amalec, y de Maón, y clamando a mí os he librado de sus manos?»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Jair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Efraín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Samir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Sidón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Sidón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(Jueces 10:12): «de los de _____, de Amalec, y de Maón, y clamando a mí os he librado de sus manos?»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Jueces 10:16, ¿qué nombre falta? «…ses ajenos, y sirvieron al SEÑOR; y su alma fue angustiada a causa del trabajo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Boquim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Berit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Hamor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Jueces 10:16, ¿qué nombre falta? «…ses ajenos, y sirvieron al SEÑOR; y su alma fue angustiada a causa del trabajo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Jueces 10:1? «Y después de _____ se levantó para librar a Israel, Tola hijo de Fúa, hijo de Dodo, varó…»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Abimelec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nombre completa Jueces 10:2? «Y juzgó a _____ veintitrés años, y murió, y fue sepultado en Samir.»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Mesopotamia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Jueces 10:2? «Y juzgó a _____ veintitrés años, y murió, y fue sepultado en Samir.»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(Jueces 10:4): «…einta villas, que se llamaron las villas de _____ hasta hoy, las cuales están en la tier…»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Jahaza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Madián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Jair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Aod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Jair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(Jueces 10:4): «…einta villas, que se llamaron las villas de _____ hasta hoy, las cuales están en la tier…»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Jueces 10:6, ¿qué nombre falta? «Mas los hijos de _____ volvieron a hacer lo malo en los ojos del SEÑOR, y sirvieron a lo…»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Galaad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Baal-hermón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Jueces 10:6, ¿qué nombre falta? «Mas los hijos de _____ volvieron a hacer lo malo en los ojos del SEÑOR, y sirvieron a lo…»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Jueces 10:8? «…ales molieron y quebrantaron a los hijos de _____ en aquel tiempo por dieciocho años,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Hesbón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Meonenim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Jueces 10:8? «…ales molieron y quebrantaron a los hijos de _____ en aquel tiempo por dieciocho años,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(Jueces 10:11): «Y el SEÑOR respondió a los hijos de _____: ¿No habéis sido oprimidos de Egipto, de los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(Jueces 10:11): «Y el SEÑOR respondió a los hijos de _____: ¿No habéis sido oprimidos de Egipto, de los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Abimelec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Jueces 10:1? «Y después de _____ se levantó para librar a Israel, Tola hijo de Fúa, hijo de Dodo, varó…»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Jueces 10:13, ¿qué palabra falta? «Mas vosotros me _____ dejado, y habéis servido a dioses ajenos; por tanto, yo no os libr…»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cabezas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entregado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habéis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Además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habéis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Jueces 10:13, ¿qué palabra falta? «Mas vosotros me _____ dejado, y habéis servido a dioses ajenos; por tanto, yo no os libr…»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Jueces 10:15? «Y los hijos de _____ respondieron al SEÑOR: Hemos pecado; haz tú con nosotros como bien…»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Zipor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Isacar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Jueces 10:15? «Y los hijos de _____ respondieron al SEÑOR: Hemos pecado; haz tú con nosotros como bien…»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(Jueces 10:17): «Y juntándose los hijos de _____, asentaron campamento en Galaad; se juntaron asimismo lo…»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Jerobaal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Berit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(Jueces 10:17): «Y juntándose los hijos de _____, asentaron campamento en Galaad; se juntaron asimismo lo…»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Jueces 10:10, ¿qué nombre falta? «Y los hijos de _____ clamaron al SEÑOR, diciendo: Nosotros hemos pecado contra ti; porqu…»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Arnón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Jerobaal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Jueces 10:10, ¿qué nombre falta? «Y los hijos de _____ clamaron al SEÑOR, diciendo: Nosotros hemos pecado contra ti; porqu…»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Jueces 10:1? «…espués de Abimelec se levantó para librar a _____, Tola hijo de Fúa, hijo de Dodo, varón…»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Baal-berit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Eglón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Jueces 10:1? «…espués de Abimelec se levantó para librar a _____, Tola hijo de Fúa, hijo de Dodo, varón…»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(Jueces 10:9): «Y los hijos de _____ pasaron el Jordán para hacer también guerra contra Judá, y contra B…»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Aruma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Hilel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Aod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(Jueces 10:9): «Y los hijos de Amón pasaron el _____ para hacer también guerra contra Judá, y contra Ben…»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Samir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Jordán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(Jueces 10:9): «Y los hijos de Amón pasaron el _____ para hacer también guerra contra Judá, y contra Ben…»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Jueces 10: Israel clama bajo la opresión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(Jueces 10:9): «Y los hijos de _____ pasaron el Jordán para hacer también guerra contra Judá, y contra B…»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Jueces 10:18, ¿qué nombre falta? «Y los príncipes y el pueblo de _____ dijeron el uno al otro: ¿Quién será el que comenzar…»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Aruma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Aod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Galaad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Galaad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Jueces 10:18, ¿qué nombre falta? «Y los príncipes y el pueblo de _____ dijeron el uno al otro: ¿Quién será el que comenzar…»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nombre completa Jueces 10:5? «Y murió _____, y fue sepultado en Camón.»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Meonenim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Sehón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Jair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10:5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Jair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Jueces 10:5? «Y murió _____, y fue sepultado en Camón.»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10:5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Jueces 10: Israel clama bajo la opresión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