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Juan 20: María Magdalena encuentra al Cristo resucitado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fue María a comunicar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Pedro y al discípulo 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Marta y Lázaro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Pedro y al discípulo 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fue María a comunicar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llegó primero al sepulcro durante la carrera?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otro discípulo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 Magdalena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Ambos llegaron juntos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otro discípulo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llegó primero al sepulcro durante la carrera?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inicialmente el discípulo que llegó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buscar a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Miró los lienzos, pero no entró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Movió nuevamente la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Miró los lienzos, pero no entró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inicialmente el discípulo que llegó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entró primero en 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 Magdalena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discípulo 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Ambos discípulos juntos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Simón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Simón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entró primero en 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 el lienzo que había cubierto la cabeza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Enrollado en un lugar aparte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Debajo de los otros lienzos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Fuera del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manos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Enrollado en un lugar aparte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el lienzo que había cubierto la cabeza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día de la semana fue María Magdalena al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día de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día anterior al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otro discípulo al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Tomó los 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Vio y creyó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a llorar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Vio y creyó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otro discípulo al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 habían comprendido todavía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Jesús viajaría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María había llegado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Jesús debía resucitar de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sacerdotes buscaban arrestarlos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Jesús debía resucitar de entre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habían comprendido todavía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Pedro y el otro discípulo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Permanecieron dentro del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Fueron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Buscaron a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Regresaron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Regresaron a sus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Pedro y el otro discípulo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María fuera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Lloraba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Oraba con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Hablaba con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Recogía los lienzos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Lloraba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María fuera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ángeles vio María dentro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ángeles vio María dentro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primer día de la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día de la semana fue María Magdalena al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estaban sentados los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 la entrada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a la cabecera y otro a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Ambos fuera del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Uno a la cabecera y otro a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estaban sentados los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preguntaron los ángeles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¿A quién buscas?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quitó la piedra?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están los discípulos?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¿Por qué lloras?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¿Por qué lloras?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preguntaron los ángeles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María a los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han llevado a mi Señor y no sé dónde lo pusieron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 y Juan han regresado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Estoy esperando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soldados se llevaron los lienzos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han llevado a mi Señor y no sé dónde lo pusieron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María a los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vio María cuando se volvió?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Jesús, sin reconocerlo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encargado del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Jesús, sin reconocerlo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vio María cuando se volvió?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Jesús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están mis discípulos?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abrió el sepulcro?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¿Por qué lloras y a quién buscas?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¿Has visto a Pedro?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¿Por qué lloras y a quién buscas?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llegó temprano al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 Magdalena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madre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pensó María que era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discípulo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jardinero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jardinero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pensó María que era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hizo que María reconociera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Sígueme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Mujer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hizo que María reconociera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llamó María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Señor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Raboni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Hijo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Salvador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Raboni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María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significa la palabra Raboni?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significa la palabra Raboni?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dijo Jesús que María no debía retenerlo?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debía ir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discípulos lo esperaban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debía entrar en 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todavía no había ascendido al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todavía no había ascendido al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Jesús que María no debía retenerlo?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María Magdalena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llegó temprano al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debía llevar María el mensaje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Marta y Lázaro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habitantes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debía llevar María el mensaje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dijo Jesús que iba a ascender?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 Padre y Padre de sus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templo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 Padre y Padre de sus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dijo Jesús que iba a ascender?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anunció María Magdalena 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sepulcro está vacío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 visto a dos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 visto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 ha creído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 visto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anunció María Magdalena 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comunicó María además de haber visto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lugar donde encontrarían los 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debían regresar a 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Jesús iría directamente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palabras que Jesús le había dicho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palabras que Jesús le había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comunicó María además de haber visto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Juan 20: María Magdalena encuentra al Cristo resucitado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observó María al llegar?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sepulcro estaba sellado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soldados en la entrada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piedra había sido quitada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 estaba dentro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piedra había sido quitada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observó María al llegar?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pensó María que había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Jesús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discípulos habían llegado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ángeles habían abierto 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habían llevado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habían llevado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pensó María que había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20: María Magdalena encuentra al Cristo resucitado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