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20: Jesús aparece a sus discípulos y a Tomás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partes de su cuerpo mostró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manos y su costado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pies y 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rostro y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sus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manos y su costado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partes de su cuerpo mostró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reaccionaron los discípulos al ver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Tuvieron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alegraron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Salieron del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Permanecieron en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alegraron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los discípulos al ver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serían enviados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Moisés envió a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Juan envió a sus seguidores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Padre había enviado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los sacerdotes enviaban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el Padre había enviado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serían enviados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Jesús antes de hablarles del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Levantó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Partió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Cerró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Sopló sobre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Sopló sobre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Jesús antes de hablarles del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Jesús que recibieran?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Autoridad sobre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nueva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recibieran?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apareció Jesús a los discípulos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anochecer del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madrugada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visitar 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responsabilidad mencionó Jesús respecto a los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Escribirlos en un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Perdonarlos o retenerlos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Presentarlos ante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Ignorarlos completamente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Perdonarlos o retenerlos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mencionó Jesús respecto a los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discípulo no estaba presente durante aquella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discípulo no estaba presente durante aquella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 nombre recibía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Raboni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Boanerges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Dídimo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Dídimo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nombre recibía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dijeron los discípulos a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Hemos visto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María regresó al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Jesús está en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ángeles hablaron con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Hemos visto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los discípulos a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ver Tomás en las manos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marcas de los clavos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señal de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marcas de las cuerdas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marcas de los clavos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ver Tomás en las manos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anochecer del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apareció Jesús a los discípulos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hacer Tomás antes de creer?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Escuchar a María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personalmente al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Tocar las marcas y el costado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Preguntar a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Tocar las marcas y el costado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hacer Tomás antes de creer?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Tomás que haría si no recibía aquella evidencia?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Iría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Buscaría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Creería solamente 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creería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creería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Tomás que haría si no recibía aquella evidencia?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pasó antes de la siguiente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semana completa adicional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pasó antes de la siguiente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estaba presente durante la siguiente aparición?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María Magdalena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Lázaro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Nicodemo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estaba presente durante la siguiente aparición?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estaban nuevamente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Abiertas de par en par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Vigiladas por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Cubiertas con cortinas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Cerradas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nuevamente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estaban las puertas del lugar donde se reunían?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Vigiladas por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Cubiertas con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saludo repitió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se ha acercado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Síganme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a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Paz a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saludo repitió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invitó Jesús a hacer a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Tocar sus manos y su costado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Mirar dentro del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Hablar con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Seguirlo hasta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Tocar sus manos y su costado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invitó Jesús a hacer a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abandonar Tomás?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deseo de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incredulidad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lugar entre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nombre Dídimo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incredulidad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abandonar Tomás?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confesó Tomás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Maestro y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Señor mío y Dios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Hijo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Señor mío y Dios mío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confesó Tomás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llamó Jesús bienaventurados?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vieran las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tocaran sus heridas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visitaran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creyeran sin haber visto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quienes creyeran sin haber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llamó Jesús bienaventurados?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Cerradas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las puertas del lugar donde se reunían?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Jesús además de las señales registradas por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otras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una señal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Milagros únicamente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Señales que todos los evangelios registraron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Muchas otras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Jesús además de las señales registradas por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fueron escritas estas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conservar una historia de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las personas crean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explicar las costumbres judías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demostrar que Tomás era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las personas crean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fueron escritas estas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verdad deben creer los lectores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 un maestro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descendiente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 el Cristo, el Hijo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reemplazó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es el Cristo,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verdad deben creer los lectores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reciben quienes creen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Autoridad sobre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Conocimiento de todas las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Protección contra toda dificultad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Vida en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Vida en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reciben quienes creen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20: Jesús aparece a sus discípulos y a Tomás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estaban reunidos con las puertas cerradas?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causa de una tormenta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estaban orando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miedo a los dirigentes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esperaban a Tomás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miedo a los dirigentes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estaban reunidos con las puertas cerradas?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Jesús al ponerse en medio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tengan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Síganme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Vayan 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 a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Juan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Paz a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al ponerse en medio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Juan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20: Jesús aparece a sus discípulos y a Tomás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