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Juan 20: Jesús aparece a sus discípulos y a Tomás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partes de su cuerpo mostró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Sus manos y su costado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Sus pies y su cabeza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rostro y sus 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Solamente sus manos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Juan 20:20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Sus manos y su costado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partes de su cuerpo mostró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Juan 20:20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reaccionaron los discípulos al ver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Tuvieron miedo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alegraron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Salieron del lugar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Permanecieron en silencio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Juan 20:20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 alegraron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reaccionaron los discípulos al ver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Juan 20:20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serían enviados los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Moisés envió a los ancianos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Juan envió a sus seguidores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el Padre había enviado a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los sacerdotes enviaban mensajeros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Juan 20:21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Como el Padre había enviado a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serían enviados los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Juan 20:21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hizo Jesús antes de hablarles del Espíritu Santo?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Levantó las 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Partió el pan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Cerró las puertas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Sopló sobre 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Juan 20:22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Sopló sobre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Jesús antes de hablarles del Espíritu Santo?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Juan 20:22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dijo Jesús que recibieran?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Espíritu Santo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Autoridad sobre Roma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nueva ley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reino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Juan 20:22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Espíritu Santo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dijo Jesús que recibieran?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Juan 20:22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¿Cuándo apareció Jesús a los discípulos reunidos?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anochecer del primer día de la semana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Durante la madrugada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Ocho días después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Antes de visitar el sepulcro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Juan 20:19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responsabilidad mencionó Jesús respecto a los pecados?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Escribirlos en un libro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Perdonarlos o retenerlos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Presentarlos ante 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Ignorarlos completamente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Juan 20:23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Perdonarlos o retenerlos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responsabilidad mencionó Jesús respecto a los pecados?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Juan 20:23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discípulo no estaba presente durante aquella aparición?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Tomás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Felipe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Juan 20:24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Tomás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discípulo no estaba presente durante aquella aparición?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Juan 20:24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otro nombre recibía Tomás?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Raboni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Cefas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Boanerges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Dídimo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Juan 20:24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Dídimo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otro nombre recibía Tomás?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Juan 20:24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dijeron los discípulos a Tomás?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Hemos visto 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María regresó al sepulcro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Jesús está en Galilea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ángeles hablaron con Pedro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Juan 20:25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Hemos visto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dijeron los discípulos a Tomás?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Juan 20:25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quería ver Tomás en las manos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lienzos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Las marcas de los clavos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señal de poder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Las marcas de las cuerdas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Juan 20:25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Las marcas de los clavos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quería ver Tomás en las manos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Juan 20:25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Al anochecer del primer día de la semana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¿Cuándo apareció Jesús a los discípulos reunidos?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Juan 20:19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quería hacer Tomás antes de creer?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Escuchar a María nuevamente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Ir personalmente al sepulcro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Tocar las marcas y el costado de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Preguntar a los ángeles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Juan 20:25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Tocar las marcas y el costado de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quería hacer Tomás antes de creer?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Juan 20:25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dijo Tomás que haría si no recibía aquella evidencia?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Iría a Galilea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Buscaría a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Creería solamente a Pedro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creería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Juan 20:25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No creería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dijo Tomás que haría si no recibía aquella evidencia?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Juan 20:25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 tiempo pasó antes de la siguiente aparición?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Ocho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Cuarenta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semana completa adicional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Juan 20:26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Ocho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 tiempo pasó antes de la siguiente aparición?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Juan 20:26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estaba presente durante la siguiente aparición?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María Magdalena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Tomás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Lázaro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Nicodemo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Juan 20:26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Tomás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estaba presente durante la siguiente aparición?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Juan 20:26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estaban nuevamente las puertas?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Abiertas de par en par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Vigiladas por Pedro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Cerradas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Cubiertas con cortinas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Juan 20:26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Cerradas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estaban nuevamente las puertas?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Juan 20:26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estaban las puertas del lugar donde se reunían?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Abiertas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Cerradas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Vigiladas por soldados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Cubiertas con piedras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Juan 20:19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saludo repitió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Reino se ha acercado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teman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Síganme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Paz a ustedes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Juan 20:26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Paz a ustedes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saludo repitió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Juan 20:26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invitó Jesús a hacer a Tomás?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Tocar sus manos y su costado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Mirar dentro del sepulcro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Hablar con María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Seguirlo hasta Galilea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Juan 20:27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Tocar sus manos y su costado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invitó Jesús a hacer a Tomás?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Juan 20:27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debía abandonar Tomás?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deseo de viajar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incredulidad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lugar entre los discípulos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nombre Dídimo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Juan 20:27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 incredulidad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 abandonar Tomás?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Juan 20:27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confesó Tomás acerca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Maestro y profeta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Rey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Señor mío y Dios mío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Hijo de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Juan 20:28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Señor mío y Dios mío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confesó Tomás acerca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Juan 20:28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quiénes llamó Jesús bienaventurados?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quienes vieran las señales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quienes tocaran sus heridas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quienes visitaran el sepulcro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quienes creyeran sin haber visto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Juan 20:29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quienes creyeran sin haber visto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quiénes llamó Jesús bienaventurados?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Juan 20:29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Cerradas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estaban las puertas del lugar donde se reunían?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Juan 20:19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hizo Jesús además de las señales registradas por Juan?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Muchas otras señales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Solamente una señal más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Milagros únicamente en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Señales que todos los evangelios registraron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Juan 20:30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Muchas otras señales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Jesús además de las señales registradas por Juan?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Juan 20:30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fueron escritas estas señales?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conservar una historia de Judea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que las personas crean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explicar las costumbres judías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demostrar que Tomás era discípulo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Juan 20:31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Para que las personas crean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fueron escritas estas señales?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Juan 20:31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verdad deben creer los lectores acerca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fue un maestro de Galilea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era descendiente de Abraham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es el Cristo, el Hijo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reemplazó a 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Juan 20:31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es el Cristo, el Hijo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verdad deben creer los lectores acerca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Juan 20:31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reciben quienes creen en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Autoridad sobre las naciones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Conocimiento de todas las señales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Protección contra toda dificultad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Vida en su nombre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Juan 20:31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Vida en su nombre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reciben quienes creen en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Juan 20:31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Juan 20: Jesús aparece a sus discípulos y a Tomás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estaban reunidos con las puertas cerradas?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causa de una tormenta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estaban orando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miedo a los dirigentes judíos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esperaban a Tomás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Juan 20:19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 miedo a los dirigentes judíos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estaban reunidos con las puertas cerradas?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Juan 20:19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dijo Jesús al ponerse en medio de ellos?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tengan miedo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Síganme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Vayan a Galilea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Paz a ustedes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Juan 20:19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Paz a ustedes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dijo Jesús al ponerse en medio de ellos?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Juan 20:19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Juan 20: Jesús aparece a sus discípulos y a Tomás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