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19: Jesús es condenado por Pilato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El juicio y la sentencia contra Jesús.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afirmó Pilato que no encontraba en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Autoridad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Crimen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Crimen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afirmó Pilato que no encontraba en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expresión utilizó Pilato al presentar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aquí 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aquí el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aquí vuestro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aquí el Galileo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 aquí 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expresión utilizó Pilato al presentar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gritaron los principales sacerdotes y los servidores?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Suéltale, suéltale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Llévalo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Crucifícale, crucifícale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Enciérralo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Crucifícale, crucifícale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gritaron los principales sacerdotes y los servidores?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dijeron los judíos que Jesús debía morir?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entrado en Jerusalem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se hizo Hijo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pagaba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salido de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se hizo Hijo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dijeron los judíos que Jesús debía morir?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Pilato al escuchar que Jesús se había declarado Hijo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Tuvo más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puso en 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Llamó a Herodes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Tuvo más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Pilato al escuchar que Jesús se había declarado Hijo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ordenó Pilato que hicieran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encarcelaran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azotaran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desterraran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soltaran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preguntó Pilato a Jesús dentro del pretorio?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¿Dónde están tus discípulos?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¿De dónde eres tú?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¿Por qué viniste a Jerusalem?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¿Quién es tu padre?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¿De dónde eres tú?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preguntó Pilato a Jesús dentro del pretorio?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Jesús a la pregunta de Pilato?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explicó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Citó las Escrituras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le dio respuesta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ser liberado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le dio respuesta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Jesús a la pregunta de Pilato?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autoridad afirmó Pilato que poseía?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Poder para perdonar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Poder para crucificar o soltar 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Poder para gobernar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Poder para nombrar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Poder para crucificar o soltar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autoridad afirmó Pilato que poseía?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dónde dijo Jesús que procedía la autoridad de Pilato?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arriba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concilio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arriba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dijo Jesús que procedía la autoridad de Pilato?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dijo Jesús que tenía mayor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que lo había entregado a Pilato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soldado que lo azotó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discípulo 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hombre que cargó la cruz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que lo había entregado a Pilato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dijo Jesús que tenía mayor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 azotaran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Pilato que hicieran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argumento usaron para presionar a Pilato?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Jesús había destruido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soltarlo significaba no ser amigo de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Jesús había reunido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pueblo abandonaría Jerusalem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soltarlo significaba no ser amigo de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argumento usaron para presionar a Pilato?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en hebreo el lugar donde Pilato se sentó en el tribunal?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Gólgotha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Gabbatha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Bethesda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Getsemaní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Gabbatha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en hebreo el lugar donde Pilato se sentó en el tribunal?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¿Aproximadamente qué hora era cuando Pilato presentó a Jesús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hora tercera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hora sexta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hora nona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hora sexta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¿Aproximadamente qué hora era cuando Pilato presentó a Jesús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respondieron los principales sacerdotes cuando Pilato preguntó si debía crucificar a su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tenemos rey sino a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Jesús no es de nuestra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Queremos otro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Déjalo regresar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tenemos rey sino a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respondieron los principales sacerdotes cuando Pilato preguntó si debía crucificar a su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finalmente Pilato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envió a 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puso en libertad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entregó para ser crucificado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encerró nuevamente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entregó para ser crucificado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finalmente Pilato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hicieron los soldados una corona?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olivo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espinas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19: Jesús es condenado por Pilato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El juicio y la sentencia contra Jesús.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espinas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hicieron los soldados una corona?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color era la ropa que pusieron sobre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Blanca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Azul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Negra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Grana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la ropa que pusieron sobre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título emplearon los soldados para burlarse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Profeta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Rey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Hijo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Maestro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Rey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título emplearon los soldados para burlarse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19: Jesús es condenado por Pilato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