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19: Crucifixión, muerte y sepultura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Los acontecimientos finales de la crucifixión de Cristo.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querían que Pilato escribiera en lugar de Rey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Él afirmó ser Rey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Maestro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Enemigo del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Jesús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Él afirmó ser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querían que Pilato escribiera en lugar de Rey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Pilato acerca del título?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Debe ser cambiado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he escrito, he escrito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Consultaré con el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Quitadlo de la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he escrito, he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Pilato acerca del título?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cuántas partes dividieron los soldados los vestidos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cuántas partes dividieron los soldados los vestidos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característica tenía la túnica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de color grana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costura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bordada con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Pertenecía 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tenía costura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característica tenía la túnica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soldados con la túnica?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entregaron a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rompieron en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Echaron suertes sobre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dejaron junto a la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Echaron suertes sobre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soldados con la túnica?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en hebreo el lugar de la Calavera?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Gabbatha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Gólgotha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Getsemaní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Bethesda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estaban junto a la cruz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madre y otras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Pilato y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doce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madre y otras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estaban junto a la cruz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a su madre acerca del discípulo 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ahí tu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Sígueme hasta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 a tu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Él es mi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 ahí tu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 su madre acerca del discípulo 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al discípulo acerca de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Escucha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ahí tu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Llévala a Jerusalem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 aquí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 ahí tu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al discípulo acerca de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para que se cumpliera 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Perdónalos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 tengo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está preparado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Padre, escúchame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 tengo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para que se cumpliera 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acercaron a la boca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en una copa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esponja con vinagre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Vino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sobre un lienzo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esponja con vinagre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acercaron a la boca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Gólgotha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en hebreo el lugar de la Calavera?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después de tomar el vinagre?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Volveré pronto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Consumado 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Padre, ayúdame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temáis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Consumado 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después de tomar el vinagre?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Jesús después de inclinar la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Habló con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 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sus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Miró hacia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Jesús después de inclinar la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pidieron que se quebraran las piernas de los crucificados?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acelerar su muerte y retirar los cuerpos antes del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trasladarlos a otra cruz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comprobar sus identidades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entregarlos a sus familias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Para acelerar su muerte y retirar los cuerpos antes del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pidieron que se quebraran las piernas de los crucificados?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quebraron las piernas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Pilato lo prohibió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ya estaba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soldados tuvieron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oscurecido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ya estaba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quebraron las piernas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salió del costado de Jesús cuando fue herido con una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Sangre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Sangre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salió del costado de Jesús cuando fue herido con una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fue colocado Jesús entre los otros crucificados?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Detrás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Escritura se cumplió al no quebrarle ningún hueso?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Hueso no quebrantaréis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Repartieron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Será llamado Nazareno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Egipto llamé a mi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Hueso no quebrantaréis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Escritura se cumplió al no quebrarle ningún hueso?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decía la otra Escritura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Verán al Rey en su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Mirarán 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reino no tendrá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justo vivirá por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Mirarán al que traspasaron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la otra Escritura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pidió permiso a Pilato para retirar el cuerpo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Nicodemo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José de Arimatea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pidió permiso a Pilato para retirar el cuerpo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llevó Nicodemo para la sepultura?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e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Mirra y áloes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Aceite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Panes y especias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Mirra y áloes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llevó Nicodemo para la sepultura?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prepararon el cuerpo de Jesús para sepultarlo?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envolvieron en lienzos con especias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colocaron directamente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cubrieron con su túnica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llevaron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envolvieron en lienzos con especias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prepararon el cuerpo de Jesús para sepultarlo?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medio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colocado Jesús entre los otros crucificados?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colocaron finalmente el cuerpo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cueva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sepulcro nuevo dentro de un huerto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tumba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sepulcro dentro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19:41-42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 sepulcro nuevo dentro de un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finalmente el cuerpo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19:41-42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19: Crucifixión, muerte y sepultura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Los acontecimientos finales de la crucifixión de Cristo.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título colocó Pilato sobre la cruz?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Jesús Nazareno, Rey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Jesús, Profeta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Jesús, 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Jesús, Maestro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Jesús Nazareno,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colocó Pilato sobre la cruz?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idiomas estaba escrito el título?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Hebreo, griego y latín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Arameo, egipcio y griego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Hebreo, persa y romano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Latín, árabe y 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Hebreo, griego y latín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idiomas estaba escrito el título?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19: Crucifixión, muerte y sepultura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