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  <p:sldId id="303" r:id="rId54"/>
    <p:sldId id="304" r:id="rId55"/>
    <p:sldId id="305" r:id="rId56"/>
    <p:sldId id="306" r:id="rId57"/>
    <p:sldId id="307" r:id="rId58"/>
    <p:sldId id="308" r:id="rId59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Relationship Id="rId54" Type="http://schemas.openxmlformats.org/officeDocument/2006/relationships/slide" Target="slides/slide48.xml"/><Relationship Id="rId55" Type="http://schemas.openxmlformats.org/officeDocument/2006/relationships/slide" Target="slides/slide49.xml"/><Relationship Id="rId56" Type="http://schemas.openxmlformats.org/officeDocument/2006/relationships/slide" Target="slides/slide50.xml"/><Relationship Id="rId57" Type="http://schemas.openxmlformats.org/officeDocument/2006/relationships/slide" Target="slides/slide51.xml"/><Relationship Id="rId58" Type="http://schemas.openxmlformats.org/officeDocument/2006/relationships/slide" Target="slides/slide52.xml"/><Relationship Id="rId59" Type="http://schemas.openxmlformats.org/officeDocument/2006/relationships/slide" Target="slides/slide5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B1D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B23A48"/>
          </a:solidFill>
          <a:ln>
            <a:solidFill>
              <a:srgbClr val="B23A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4B942"/>
          </a:solidFill>
          <a:ln>
            <a:solidFill>
              <a:srgbClr val="F4B94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Juan 19: Crucifixión, muerte y sepultura de Jesús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querían que Pilato escribiera en lugar de Rey de los Judíos?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Él afirmó ser Rey de los Judíos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Maestro de los Judíos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Enemigo del César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Jesús de Galilea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Juan 19:21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Él afirmó ser Rey de los Judíos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querían que Pilato escribiera en lugar de Rey de los Judíos?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Juan 19:21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respondió Pilato acerca del título?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Debe ser cambiado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Lo que he escrito, he escrito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Consultaré con el César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Quitadlo de la cruz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Juan 19:22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Lo que he escrito, he escrito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respondió Pilato acerca del título?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Juan 19:22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¿En cuántas partes dividieron los soldados los vestidos de Jesús?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Dos partes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Tres partes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Cuatro partes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Siete partes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Juan 19:23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Cuatro partes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¿En cuántas partes dividieron los soldados los vestidos de Jesús?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Juan 19:23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característica tenía la túnica de Jesús?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Era de color grana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No tenía costura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Estaba bordada con oro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Pertenecía a un sacerdote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Juan 19:23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No tenía costura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característica tenía la túnica de Jesús?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Juan 19:23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hicieron los soldados con la túnica?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La entregaron a María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La rompieron en partes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Echaron suertes sobre ella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La dejaron junto a la cruz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Juan 19:24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Echaron suertes sobre ella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hicieron los soldados con la túnica?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Juan 19:24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¿Cómo se llamaba en hebreo el lugar de la Calavera?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Gabbatha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Gólgotha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Getsemaní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Bethesda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Juan 19:17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¿Quiénes estaban junto a la cruz de Jesús?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Solamente los soldados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Su madre y otras mujeres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Pilato y los sacerdotes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Los doce discípulos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Juan 19:25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Su madre y otras mujeres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¿Quiénes estaban junto a la cruz de Jesús?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Juan 19:25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dijo Jesús a su madre acerca del discípulo amado?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He ahí tu hijo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Sígueme hasta Galilea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Regresa a tu casa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Él es mi hermano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Juan 19:26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He ahí tu hijo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dijo Jesús a su madre acerca del discípulo amado?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Juan 19:26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dijo Jesús al discípulo acerca de María?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Escucha sus palabras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He ahí tu madre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Llévala a Jerusalem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Espera aquí con ella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Juan 19:27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He ahí tu madre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dijo Jesús al discípulo acerca de María?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Juan 19:27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dijo Jesús para que se cumpliera la Escritura?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Perdónalos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Sed tengo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Todo está preparado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Padre, escúchame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Juan 19:28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Sed tengo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dijo Jesús para que se cumpliera la Escritura?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Juan 19:28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acercaron a la boca de Jesús?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Agua en una copa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Una esponja con vinagre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Vino con miel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Aceite sobre un lienzo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Juan 19:29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Una esponja con vinagre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acercaron a la boca de Jesús?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Juan 19:29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Gólgotha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¿Cómo se llamaba en hebreo el lugar de la Calavera?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Juan 19:17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dijo Jesús después de tomar el vinagre?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Volveré pronto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Consumado 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Padre, ayúdame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No temáis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Juan 19:30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Consumado 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dijo Jesús después de tomar el vinagre?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Juan 19:30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hizo Jesús después de inclinar la cabeza?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Habló con los soldados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Dio el espíritu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Llamó a sus discípulos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Miró hacia Jerusalem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Juan 19:30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Dio el espíritu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hizo Jesús después de inclinar la cabeza?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Juan 19:30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¿Por qué pidieron que se quebraran las piernas de los crucificados?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291720"/>
                </a:solidFill>
                <a:latin typeface="Arial"/>
              </a:rPr>
              <a:t>Para acelerar su muerte y retirar los cuerpos antes del sábado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Para trasladarlos a otra cruz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Para comprobar sus identidades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Para entregarlos a sus familias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Juan 19:31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A. Para acelerar su muerte y retirar los cuerpos antes del sábado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¿Por qué pidieron que se quebraran las piernas de los crucificados?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Juan 19:31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¿Por qué no quebraron las piernas de Jesús?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Porque Pilato lo prohibió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Porque ya estaba muerto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Porque los soldados tuvieron miedo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Porque había oscurecido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Juan 19:33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Porque ya estaba muerto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¿Por qué no quebraron las piernas de Jesús?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Juan 19:33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salió del costado de Jesús cuando fue herido con una lanza?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Solamente sangre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Aceite y agua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Sangre y agua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Solamente agua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Juan 19:34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Sangre y agua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salió del costado de Jesús cuando fue herido con una lanza?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Juan 19:34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¿Dónde fue colocado Jesús entre los otros crucificados?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 la izquierda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 la derecha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 medio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Detrás de ellos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Juan 19:18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Escritura se cumplió al no quebrarle ningún hueso?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Hueso no quebrantaréis de él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Repartieron sus vestidos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Será llamado Nazareno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De Egipto llamé a mi Hijo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Juan 19:36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Hueso no quebrantaréis de él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Escritura se cumplió al no quebrarle ningún hueso?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Juan 19:36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decía la otra Escritura mencionada?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Verán al Rey en su gloria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Mirarán al que traspasaron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Su reino no tendrá fin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El justo vivirá por fe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Juan 19:37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Mirarán al que traspasaron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decía la otra Escritura mencionada?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Juan 19:37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¿Quién pidió permiso a Pilato para retirar el cuerpo de Jesús?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Nicodemo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José de Arimatea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Juan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Simón de Cirene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Juan 19:38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José de Arimatea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¿Quién pidió permiso a Pilato para retirar el cuerpo de Jesús?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Juan 19:38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llevó Nicodemo para la sepultura?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Oro e incienso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Mirra y áloes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Aceite y vino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Panes y especias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Juan 19:39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Mirra y áloes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llevó Nicodemo para la sepultura?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Juan 19:39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¿Cómo prepararon el cuerpo de Jesús para sepultarlo?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Lo envolvieron en lienzos con especias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Lo colocaron directamente en la tierra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Lo cubrieron con su túnica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Lo llevaron al templo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Juan 19:40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Lo envolvieron en lienzos con especias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¿Cómo prepararon el cuerpo de Jesús para sepultarlo?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Juan 19:40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En medio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¿Dónde fue colocado Jesús entre los otros crucificados?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Juan 19:18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¿Dónde colocaron finalmente el cuerpo de Jesús?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 una cueva de Galilea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 un sepulcro nuevo dentro de un huerto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 la tumba de José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 un sepulcro dentro del templo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Juan 19:41-42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En un sepulcro nuevo dentro de un huerto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¿Dónde colocaron finalmente el cuerpo de Jesús?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Juan 19:41-42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9172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4B942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4B942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B1D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B23A48"/>
          </a:solidFill>
          <a:ln>
            <a:solidFill>
              <a:srgbClr val="B23A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4B942"/>
          </a:solidFill>
          <a:ln>
            <a:solidFill>
              <a:srgbClr val="F4B94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Juan 19: Crucifixión, muerte y sepultura de Jesús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título colocó Pilato sobre la cruz?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Jesús Nazareno, Rey de los Judíos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Jesús, Profeta de Galilea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Jesús, Hijo de David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Jesús, Maestro de Israel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Juan 19:19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Jesús Nazareno, Rey de los Judíos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título colocó Pilato sobre la cruz?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Juan 19:19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¿En qué idiomas estaba escrito el título?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Hebreo, griego y latín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Arameo, egipcio y griego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Hebreo, persa y romano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Latín, árabe y griego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Juan 19:20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Hebreo, griego y latín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¿En qué idiomas estaba escrito el título?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Juan 19:20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Juan 19: Crucifixión, muerte y sepultura de Jesús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