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Juan 13: Jesús lava los pies de sus discípulos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había puesto el Padre en las manos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Todas las cosas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Solamente a los discípulos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gobierno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riquezas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Todas las cosas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había puesto el Padre en las manos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dónde había venido Jesús y adónde regresaba?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Nazaret 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Dios y regresaba 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Belén a Galilea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Del templo al Padre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Dios y regresaba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dónde había venido Jesús y adónde regresaba?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Jesús con su ropa exterior?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entregó a Pedro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dobló sobre la mesa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la quitó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colocó sobre un discípulo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 la quitó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Jesús con su ropa exterior?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se colocó Jesús alrededor de la cintura?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manto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cinturón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cuerda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toalla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Una toalla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se colocó Jesús alrededor de la cintura?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puso Jesús en una vasija?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Aceite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Perfume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puso Jesús en una vasija?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¿Antes de qué celebración ocurrió esta cena?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Pascua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Pentecostés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fiesta de los Tabernáculos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dedicación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comenzó a lavar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manos de los discípulos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pies de los discípulos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utensilios de la cena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mesa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pies de los discípulos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comenzó a lavar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¿Con qué secaba los pies?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su manto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otra vasija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la toalla que llevaba puesta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los vestidos de los discípulos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la toalla que llevaba puesta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secaba los pies?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preguntó Pedro cuando Jesús llegó hasta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¿Por qué haces esto?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¿Dónde está Judas?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¿Debo lavar tus pies?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Señor, ¿tú vas a lavarme los pies?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Señor, ¿tú vas a lavarme los pies?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preguntó Pedro cuando Jesús llegó hasta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¿Cuándo dijo Jesús que Pedro comprendería lo que estaba haciendo?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Más adelante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Aquella misma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Después de la cena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llegar a Galilea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Más adelante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¿Cuándo dijo Jesús que Pedro comprendería lo que estaba haciendo?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dijo inicialmente Pedro?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Lava también mis 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Nunca me lavarás los pies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Permite que Juan lo haga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Yo lavaré los pies de todos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Nunca me lavarás los pies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dijo inicialmente Pedro?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Pascua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¿Antes de qué celebración ocurrió esta cena?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ocurriría si Jesús no lavaba a Pedro?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Pedro no podría cenar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Pedro tendría que marcharse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 tendría parte con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 sería uno de los 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No tendría parte con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ocurriría si Jesús no lavaba a Pedro?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pidió Pedro después de escuchar la respuesta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lavara solamente sus 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lavara primero a Juan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lo bautizara nuevamente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lavara sus pies, manos y cabeza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lavara sus pies, manos y cabeza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pidió Pedro después de escuchar la respuesta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necesita lavar quien ya se ha bañado?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Solamente los pies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manos y el rostro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Todo el cuerpo nuevamente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Solamente la cabeza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Solamente los pies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necesita lavar quien ya se ha bañado?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describió Jesús a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Todos eran impuros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Estaban limpios, aunque no todos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Ninguno estaba preparado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Solamente Pedro estaba limpio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Estaban limpios, aunque no todos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describió Jesús a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dijo Jesús que no todos estaban limpios?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no habían lavado sus 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Pedro se había negado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sabía quién lo traicionaría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algunos llegarían tarde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sabía quién lo traicionaría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dijo Jesús que no todos estaban limpios?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sabía Jesús que había llegado?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momento de entrar en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hora de regresar al Padre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día de coronar a Pedro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momento de visitar Betania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Jesús después de lavarles los pies?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Salió de la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Entregó la toalla a Pedro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Comenzó a orar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vistió y volvió a la mesa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 vistió y volvió a la mesa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Jesús después de lavarles los pies?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preguntó Jesús a sus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¿Comprenden lo que he hecho?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¿Quién desea seguirme?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¿Dónde está Judas?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¿Quién lavará mis pies?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¿Comprenden lo que he hecho?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preguntó Jesús a sus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títulos utilizaban los discípulos para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Profeta y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Maestro y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Sacerdote y Juez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Hijo de David y Mesías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Maestro y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títulos utilizaban los discípulos para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dijo Jesús acerca de aquellos títulos?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no debían usarlos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solamente uno era correcto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tenían razón al llamarlo así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debían esperar para comprenderlos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tenían razón al llamarlo así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dijo Jesús acerca de aquellos títulos?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debían hacer los discípulos unos por otros?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Preparar la cena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Compartir sus posesiones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Lavar solamente las 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Lavarse los pies unos a otros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Lavarse los pies unos a otros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debían hacer los discípulos unos por otros?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hora de regresar al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sabía Jesús que había llegado?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lavó Jesús los pies de sus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darles ejemplo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cumplir una tradición romana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no había sirvientes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identificar al traidor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Para darles ejemplo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lavó Jesús los pies de sus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no es mayor que su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apóstol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siervo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maestro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siervo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no es mayor que su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no es mayor que quien lo envió?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siervo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discípulo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mensajero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dueño de la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mensajero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no es mayor que quien lo envió?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¿Cuándo serían bienaventurados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Cuando conocieran estas enseñanzas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Cuando lavaran sus 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Cuando recibieran autoridad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Cuando las pusieran en práctica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Cuando las pusieran en práctica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¿Cuándo serían bienaventurados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Juan 13: Jesús lava los pies de sus discípulos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¿Hasta cuándo amó Jesús a los suyos?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Hasta llegar 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Hasta la cena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Hasta el fin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Hasta la Pascua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Hasta el fin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¿Hasta cuándo amó Jesús a los suyos?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el corazón de quién había puesto el diablo la idea de traicionar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Tomás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Judas Iscariote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13:2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Judas Iscariote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el corazón de quién había puesto el diablo la idea de traicionar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13:2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Juan 13: Jesús lava los pies de sus discípulos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