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13: Jesús lava los pies de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puesto el Padre en las manos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gobierno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riquezas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puesto el Padre en las manos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había venido Jesús y adónde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Nazaret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Dios y regresaba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Belén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templo al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Dios y regresaba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había venido Jesús y adónde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Jesús con su ropa exterior?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entregó 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dobló sobre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la quitó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colocó sobre 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la quitó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con su ropa exterior?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colocó Jesús alrededor de la cintura?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cinturón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toalla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toalla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colocó Jesús alrededor de la cintura?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puso Jesús en una vasija?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Perfume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Jesús en una vasija?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¿Antes de qué celebración ocurrió esta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comenzó a lavar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manos de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pies de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utensilios de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pies de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comenzó a lavar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secaba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otra vasija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toalla que llevaba 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vestidos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 toalla que llevaba 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secaba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Pedro cuando Jesús llegó hasta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haces esto?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Judas?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¿Debo lavar tus pies?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Señor, ¿tú vas a lavarme los pies?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Señor, ¿tú vas a lavarme los pies?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cuando Jesús llegó hasta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dijo Jesús que Pedro comprendería lo que estaba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adelante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Aquella misma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llegar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Más adelante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Jesús que Pedro comprendería lo que estaba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inicialmente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Lava también mis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Nunca me lavarás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Permite que Juan lo haga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Yo lavaré los pies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Nunca me lavarás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inicialmente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¿Antes de qué celebración ocurrió esta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si Jesús no lavaba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 no podría cenar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 tendría que marcharse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tendría parte con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sería uno de los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tendría parte con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Jesús no lavaba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Pedro después de escuchar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lavara solamente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lavara primero a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bautizara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lavara sus pies, manos y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lavara sus pies, manos y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Pedro después de escuchar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necesita lavar quien ya se ha bañado?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manos y el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cuerpo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Solamente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necesita lavar quien ya se ha bañado?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Jesús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Estaban limpios, aunque no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Ninguno estaba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Pedro estaba limpio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Estaban limpios, aunque no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Jesús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Jesús que no todos estaban limpios?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habían lavado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Pedro se había negado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sabía quién lo traicionaría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algunos llegarían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sabía quién lo traicionaría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Jesús que no todos estaban limpios?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sabía Jesús que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momento de entrar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hora de regresar al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de coronar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momento de visitar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Jesús después de lavarles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Entregó la toalla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vistió y volvió a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vistió y volvió a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después de lavarles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Jesús a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¿Comprenden lo que he hecho?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desea seguirme?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Judas?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lavará mis pies?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¿Comprenden lo que he hecho?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títulos utilizaban los discípulos para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 y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Maestro y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 y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 de David y Mesías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Maestro y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títulos utilizaban los discípulos para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acerca de aquellos títulos?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debían usarlos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solamente uno era correcto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tenían razón al llamarlo así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debían esperar para comprenderlos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tenían razón al llamarlo así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aquellos títulos?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los discípulos unos por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Preparar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Lavar solamente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Lavarse los pies unos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Lavarse los pies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discípulos unos por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hora de regresar al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Jesús que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lavó Jesús los pies de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darles ejemplo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cumplir una tradición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había sirvientes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identificar al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darles ejemplo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lavó Jesús los pies de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no es mayor que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apóstol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no es mayor que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no es mayor que quien lo envió?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dueño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no es mayor que quien lo envió?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serían bienaventurados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conocieran estas enseñanzas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lavaran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recibieran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las pusieran en práctica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Cuando las pusieran en práctica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serían bienaventurados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13: Jesús lava los pies de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cuándo amó Jesús a los suyos?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llegar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la cena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amó Jesús a los suyos?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el corazón de quién había puesto el diablo la idea de traicionar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Iscariote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el corazón de quién había puesto el diablo la idea de traicionar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Jesús lava los pies de sus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