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13: Jesús identifica a Judas como el traidor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sintió Jesús antes de anunciar la traición?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Profundamente conmovido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Enojado con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Sorprendido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Profundamente conmovido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sintió Jesús antes de anunciar la traición?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de los discípulos dijo Jesús que lo traicionarían?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de los discípulos dijo Jesús que lo traicionarían?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reaccionaron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Miraron a Judas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levantaron de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miraron sin saber de quién hablaba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Comenzaron a discutir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miraron sin saber de quién hablaba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estaba el discípulo 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Frente a Judas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Fuera de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Reclinado cerca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Reclinado cerca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el discípulo 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hizo señas al discípulo 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Felipe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Simón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señas al discípulo 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cumplirse mediante la traición?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Escritura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orden romana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tradición de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deseo de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quería Pedro que preguntara?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Adónde iba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era el traidor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Cuándo terminaría la cena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Quién lavaría 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Quién era el traidor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quería Pedro que preguntara?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el discípulo amado para preguntar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levantó de 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Habló por medio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recostó cerca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Siguió a Judas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recostó cerca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discípulo amado para preguntar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¿Por qué estás conmovido?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¿Qué debemos hacer?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¿Adónde vas?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Señor, ¿quién 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Señor, ¿quién 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señal dio Jesús para identificar al traidor?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Entregarle un bocado mojado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Pedirle que saliera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Lavarle nuevamente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Darle la bolsa del 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Entregarle un bocado mojado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señal dio Jesús para identificar al traidor?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entregó Jesús el bocado?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Judas Iscariote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discípulo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Tomás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Judas Iscariote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entregó Jesús el bocado?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Escritura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cumplirse mediante la traición?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Judas después de recibir el bocado?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arrepintió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Entregó la bolsa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Satanás entró en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Confesó su plan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Satanás entró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Judas después de recibir el bocado?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a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Quédate hasta el final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Devuelve el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Habla con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vas a hacer, hazlo pronto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que vas a hacer, hazlo pronto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a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entendieron los demás acerca de las palabras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comprendieron su propósito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Supieron que Judas era el traidor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Pensaron que Jesús cancelaba la cena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Creyeron que Judas regresaría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comprendieron su propósito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entendieron los demás acerca de las palabras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responsabilidad tenía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Preparar la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 la bolsa del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Lavar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Recibir a los invitados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Llevar la bolsa del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responsabilidad tenía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pensaron algunos que Judas debía comprar?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nueva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ofrenda para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necesario para la fiesta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Alimentos para el viaje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necesario para la fiesta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pensaron algunos que Judas debía comprar?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hecho contra Jesús quien comía de su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abandonado la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levantado contra él su talón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discutido con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escondido el 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momento del día era cuando Judas salió?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momento del día era cuando Judas salió?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13: Jesús identifica a Judas como el traidor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Había levantado contra él su talón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contra Jesús quien comía de su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anunció Jesús la traición antes de que sucediera?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Judas cambiara de opinión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Pedro lo detuviera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creyeran cuando ocurriera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todos abandonaran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creyeran cuando ocurriera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anunció Jesús la traición antes de que sucediera?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recibe quien recibe a un enviado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al mensajero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Jesús y al Padre que lo envió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Jesús y al Padre que lo envió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recibe quien recibe a un enviado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13: Jesús identifica a Judas como el traidor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