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13: El nuevo mandamiento y la negación de Pedro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nuevo mandamiento dio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amaran unos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permanecieran 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lavaran sus manos antes de comer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siguieran 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se amaran unos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nuevo mandamiento dio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modelo debían seguir al amarse?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amor de sus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amor que Jesús les había mostrado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amistad de Pedro y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hospitalidad de Marta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amor que Jesús les había mostrado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modelo debían seguir al amarse?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sabrían todos que eran discípulos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sus milagros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sus enseñanzas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el amor entre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el amor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sabrían todos que eran discípulos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existir entre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Competencia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Autoridad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existir entre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Pedro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Señor, ¿adónde vas?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¿Quién te traicionará?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¿Cuándo volverás?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¿Por qué salió Judas?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Señor, ¿adónde vas?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Pedro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después de que Judas salió?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Ahora es glorificado el Hijo del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cena ha terminado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 dirigirá 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Regresaremos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podría Pedro seguir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Aquella misma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podía seguirlo en ese momento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Antes de que cantara el gallo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Después de la cena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podía seguirlo en ese momento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podría Pedro seguir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Jesús acerca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dirigiría la iglesia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nunca tendría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seguiría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comprendería a Judas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lo seguiría después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Jesús acerca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afirmó Pedro que estaba dispuesto a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Lavar los pies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Enfrentar a Judas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Permanecer despierto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Dar su vida por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Dar su vida por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afirmó Pedro que estaba dispuesto a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cuestionó Jesús acerca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realmente daría su vida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conocía al traidor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había entendido el mandamiento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 iría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realmente daría su vida por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cuestionó Jesús acerca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ave mencionó Jesús en su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gallo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cuervo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gallo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ave mencionó Jesús en su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Ahora es glorificado el Hijo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después de que Judas salió?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ocurrirían las negaciones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Después de 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Después de salir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Antes de que cantara el gallo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Judas regresara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Antes de que cantara el gallo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ocurrirían las negaciones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veces negaría Pedro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negaría Pedro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Juan 13: El nuevo mandamiento y la negación de Pedro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sería glorificado en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discípulo 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sería glorificado en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tiempo dijo Jesús que permanecería con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poco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llegar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poco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dijo Jesús que permanecería con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dijo Jesús acerca del lugar adonde 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 llegaría 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Todos podían seguirlo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Judas conocía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discípulos no podían seguirlo todavía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Juan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discípulos no podían seguirlo todavía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acerca del lugar adonde 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Juan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13: El nuevo mandamiento y la negación de Pedro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