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Yo soy la resurrección y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Marta que habría ocurrido si Jesús hubiera estado allí?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 no habría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judíos se habrían marchado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 habría creído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familia habría salido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Lázaro no habría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Marta que habría ocurrido si Jesús hubiera estado allí?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seguía creyendo Marta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regresaría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Dios le concedería lo que pidiera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conocía lo sucedido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debía hablar con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Dios le concedería lo que pidiera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seguía creyendo Marta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prometió Jesús acerca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Será recordado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Descansará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Resucitará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Aparecerá en una 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Resucitará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Jesús acerca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pensaba Marta que resucitaría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Jesús entrara en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resurrección del último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resurrección del último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pensaba Marta que resucitaría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identificó Jesús ante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 resurrección y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nuevo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profeta de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juez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la resurrección y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identificó Jesús ante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llevaba Lázaro en el sepulcro cuando llegó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ocurrirá con quien cree en Jesús aunque muera?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Permanecerá en 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Regresará a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experimentará dolor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Vivirá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ocurrirá con quien cree en Jesús aunque muera?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acerca de quien vive y cree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Recibirá muchas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Nunca sufrirá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morirá eternamente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Vivirá siempre en Judea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morirá eternamente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quien vive y cree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Jesús a Marta después de esta declaración?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María?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el sepulcro?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lloras?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¿Crees esto?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¿Crees esto?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Marta después de esta declaración?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confesó Marta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 el Cristo, el Hijo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 solamente 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sería rey de 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 uno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era el Cristo,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confesó Marta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llamó Marta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secreto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medio de un criado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secreto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Marta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llevaba Lázaro en el sepulcro cuando llegó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mensaje dio Marta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 ha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judíos se marchan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Maestro está aquí y te llama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Debemos regresar 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Maestro está aquí y te llama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mensaje dio Marta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María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Esperó a que Jesús entrara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preparar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levantó rápidamente y fue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levantó rápidamente y fue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María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judíos cuando María salió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siguieron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Permanecieron con Marta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Fueron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Avisaron a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siguieron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judíos cuando María salió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¿Adónde pensaban que iba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buscar a Marta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sepulcro para llorar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recibir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llamar a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sepulcro para llorar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pensaban que iba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María al llegar ante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abrazó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Permaneció en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a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mostró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Cayó a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al llegar ante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¿Cerca de qué ciudad estaba Betania?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María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 hermano resucitará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Gracias por haber venido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Marta te estaba esperando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Si hubieras estado aquí, mi hermano no habría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Si hubieras estado aquí, mi hermano no habría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María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Jesús al ver llorar a María y a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conmovió profundamente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marchó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enseñar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Reprendió a la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conmovió profundamente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Jesús al ver llorar a María y a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Jesús acerca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¿Cuándo murió?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lo pusieron?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cerró el sepulcro?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¿Quiénes estaban presentes?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¿Dónde lo pusieron?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acerca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respondieron a la pregunta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Está cerca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Marta te mostrará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Señor, ven y mira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 cuatro días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Señor, ven y mira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respondieron a la pregunta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Jesús delante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Pidió que todos se marcharan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Tocó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Jesús delante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¿Cerca de qué ciudad estaba Betania?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dijeron algunos al ver llorar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Miren cuánto lo amaba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debió venir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Ahora resucitará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Vayamos a buscar a Marta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Miren cuánto lo amaba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dijeron algunos al ver llorar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duda expresaron algunos de los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Lázaro estaba realmente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Jesús pudo haber evitado su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Marta había enviado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María conocía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 Jesús pudo haber evitado su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duda expresaron algunos de los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milagro anterior recordaron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multiplicación de los panes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calma de una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Haber abierto los ojos de un ciego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curación de diez leprosos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Haber abierto los ojos de un ciego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milagro anterior recordaron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pensaban que Jesús podría haber hecho por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Curarlo después de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Evitar que fuera sepultado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Evitar que muriera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Evitar que muriera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pensaban que Jesús podría haber hecho por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Yo soy la resurrección y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habían venido muchos judíos a casa de Marta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ver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celebrar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consolarlas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visitar 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consolarlas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habían venido muchos judíos a casa de Marta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María cuando supo inicialmente que Jesús llegaba?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Corrió a recibirlo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al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Reunió a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Permaneció en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Permaneció en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cuando supo inicialmente que Jesús llegaba?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Yo soy la resurrección y la vida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