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11: La enfermedad y muerte de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dijo Jesús que serviría aquella enfermedad?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la gloria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Lázaro viajara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reunir a 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advertir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la gloria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dijo Jesús que serviría aquella enfermedad?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sería glorificado por medio de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Hijo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sería glorificado por medio de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amaba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a 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a María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Marta, María y Lázaro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todos los habitantes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Marta, María y Lázaro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amaba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permaneció Jesús donde estaba después de recibir la noticia?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semana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Cuatro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permaneció Jesús donde estaba después de recibir la noticia?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¿Adónde decidió regresar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Judea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¿Adónde decidió regresar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el hombre que estaba enfermo?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Caifás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Zaqueo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peligro recordaron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Herodes buscaba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judíos habían intentado apedrearlo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los romanos vigilaban Betania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había ladrones en el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los judíos habían intentado apedrearlo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peligro recordaron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¿Cuántas horas dijo Jesús que tenía el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Veinticuatro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horas dijo Jesús que tenía el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tropieza quien camina de día?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conoce el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viaja acompañado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lleva una lámpara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ve la luz de este mundo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ve la luz de este mundo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tropieza quien camina de día?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describió inicialmente Jesús la condición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Nuestro amigo duerme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Nuestro amigo está viajando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 está mejorando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 nos espera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Nuestro amigo duerme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inicialmente Jesús la condición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que iba a hacer con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Sanarlo desde lejos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Despertarlo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Llevarlo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Visitarlo después de la Pascua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Despertarlo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que iba a hacer con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Lázaro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el hombre que estaba enfermo?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entendieron los discípulos cuando Jesús habló del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Lázaro estaba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Lázaro había tenido una visión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estaba durmiendo normalmente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ya estaba completamente sano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estaba durmiendo normalmente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entendieron los discípulos cuando Jesús habló del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se refería realmente Jesús cuando habló del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cansancio de Lázaro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una enfermedad pasajera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una visión profética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su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se refería realmente Jesús cuando habló del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Jesús claramente acerca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 ha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 está dormido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 regresará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 ha salido de Betania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Lázaro ha muerto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Jesús claramente acerca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dijo Jesús que se alegraba de no haber estado allí?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evitaría a sus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sus discípulos creyeran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debía permanecer en Galilea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que Marta fuera a buscarlo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que sus discípulos creyeran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Jesús que se alegraba de no haber estado allí?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animó a los demás discípulos a acompañar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Felipe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animó a los demás discípulos a acompañar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¿En qué aldea vivía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Tomás a los demás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Esperemos aquí hasta que regrese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Vayamos primero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Pidamos una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Vayamos también para morir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Vayamos también para morir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Tomás a los demás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Juan 11: La enfermedad y muerte de Lázaro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Betania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aldea vivía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eran las hermanas de Lázaro?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Ana y Elisabet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Marta y Salomé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Marta y 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María y Juana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Marta y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eran las hermanas de Lázaro?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mensaje enviaron las hermanas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Lázaro desea seguirte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 rápidamente a 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Nuestro hermano quiere verte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que amas está enfermo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Juan 11:3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que amas está enfermo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enviaron las hermanas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Juan 11:3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Juan 11: La enfermedad y muerte de Lázaro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