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Juan 11: Jesús resucita a Lázaro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vería Marta si creía?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gloria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templo celestial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señal en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Lázaro en una visión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gloria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vería Marta si creía?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la gente después de escuchar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apartó del sepulcro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Quitó la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Llamó a los fariseos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Regresó a Betania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Quitó la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la gente después de escuchar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¿Hacia dónde levantó Jesús los 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la multitud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la entrada de la cueva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Hacia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¿Hacia dónde levantó Jesús los 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dio gracias Jesús al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Marta había creído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los discípulos regresaron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quitaron la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lo había escuchado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lo había escuchado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dio gracias Jesús al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sabía Jesús acerca del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siempre lo escucha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enviaría otro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hablaría con Marta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quitaría la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siempre lo escucha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sabía Jesús acerca del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era el sepulcro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habitación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pozo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tumba excavada en una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habló Jesús en voz alta al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enseñar una oración nueva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causa de la multitud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consolar únicamente a 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los discípulos se lo pidieron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causa de la multitud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habló Jesús en voz alta al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deseaba Jesús que creyera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Lázaro no había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Marta conocía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el Padre lo había enviado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Betania sería protegida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el Padre lo había enviado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deseaba Jesús que creyera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llamó Jesús a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voz baja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medio de Marta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Tocando la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voz fuerte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voz fuerte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llamó Jesús a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 dio Jesús a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Lázaro, ven fuera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Lázaro, despierta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Lázaro, levántate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Lázaro, escucha mi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Lázaro, ven fuera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dio Jesús a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después de la orden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piedra volvió a cerrarse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Lázaro salió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multitud huyó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María entró en la cueva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Lázaro salió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después de la orden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cueva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 el sepulcro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tenía Lázaro las manos y los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Cubiertos de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Atados con vendas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Cubiertos con un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Atados con vendas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tenía Lázaro las manos y los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cubría el rostro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túnica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corona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venda roja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sudario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sudario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cubría el rostro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ordenó Jesús que hicieran con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desataran y lo dejaran 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llevaran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sentaran junto a Marta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bañaran en 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lo desataran y lo dejaran 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ordenó Jesús que hicieran con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presenciaron lo que hizo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los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Muchos judíos que habían acompañado a 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Únicamente Marta y 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sacerdotes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Muchos judíos que habían acompañado a María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presenciaron lo que hizo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habían visto aquellos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visión celestial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ángel abrir la tumba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que Jesús había 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Lázaro salir por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que Jesús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habían visto aquellos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cubría la entrada del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puerta de 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cortina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respondieron muchos de los testigos?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Regresaron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Guardaron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marcharon con miedo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Creyeron en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Creyeron en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respondieron muchos de los testigos?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Juan 11: Jesús resucita a Lázaro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cubría la entrada del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ordenó Jesús al llegar al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todos guardaran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llamaran a 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quitaran la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abrieran otro sepulcro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quitaran la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ordenó Jesús al llegar al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Marta se preocupó cuando Jesús pidió quitar la piedra?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oscureciendo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muchos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la piedra era muy pesada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Lázaro llevaba cuatro días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11:39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Lázaro llevaba cuatro días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Marta se preocupó cuando Jesús pidió quitar la piedra?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11:39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11: Jesús resucita a Lázaro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