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Juan 11: El complot contra Jesús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temían que intervinieran?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romanos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samaritanos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galileos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egipcios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11:48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romanos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temían que intervinieran?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11:48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temían perder los líderes?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riquezas personales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 lugar y su nación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camino hacia Betania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celebraciones de la Pascua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11:48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 lugar y su nación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temían perder los líderes?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11:48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habló ante el consejo?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Nicodemo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Tomás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Caifás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Lázaro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11:49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Caifás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habló ante el consejo?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11:49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cargo tenía Caifás aquel año?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Gobernador de Judea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Capitán del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Maestro de la ley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Sumo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11:49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Sumo sacerdote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cargo tenía Caifás aquel año?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11:49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dijo Caifás que era conveniente?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un hombre muriera por el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todos abandonaran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Lázaro fuera interrogado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Jesús regresara a Galilea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11:50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un hombre muriera por el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Caifás que era conveniente?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11:50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quiénes informaron algunos acerca de lo que Jesús había hecho?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fariseos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Marta y María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discípulos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habitantes de Efraín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pretendía evitar Caifás con aquella muerte?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los romanos conocieran el milagro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toda la nación pereciera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Lázaro saliera de Betania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el pueblo celebrara la Pascua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11:50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toda la nación pereciera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pretendía evitar Caifás con aquella muerte?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11:50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dónde procedía realmente la declaración profética de Caifás?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un acuerdo secreto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los fariseos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su función como sumo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una conversación con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11:51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su función como sumo sacerdote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dónde procedía realmente la declaración profética de Caifás?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11:51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profetizó Caifás sin comprender plenamente su alcance?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Lázaro moriría otra vez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Jerusalén sería destruida inmediatamente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Roma abandonaría Judea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Jesús moriría por la nación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11:51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Jesús moriría por la nación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profetizó Caifás sin comprender plenamente su alcance?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11:51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quiénes moriría Jesús además de aquella nación?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los hijos de Dios dispersos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Solamente por sus discípulos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los habitantes de Betania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11:52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 los hijos de Dios dispersos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quiénes moriría Jesús además de aquella nación?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11:52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haría la muerte de Jesús con los hijos de Dios dispersos?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llevaría 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reuniría en 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convertiría en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enviaría a otras 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11:52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reuniría en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haría la muerte de Jesús con los hijos de Dios dispersos?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11:52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los fariseos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informaron algunos acerca de lo que Jesús había hecho?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comenzaron a planear desde aquel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Cómo arrestar a Lázaro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Cómo expulsar a los discípulos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Cómo matar a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Cómo cerrar 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11:53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Cómo matar a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comenzaron a planear desde aquel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11:53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cambió Jesús su manera de viajar después del complot?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Entraba públicamente en cada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Permaneció en Betania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Regresó al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Dejó de andar públicamente entre los judíos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11:54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Dejó de andar públicamente entre los judíos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cambió Jesús su manera de viajar después del complot?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11:54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qué ciudad se retiró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Nazaret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11:54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ciudad se retiró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11:54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 quién permaneció Jesús en Efraín?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Marta y María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sus discípulos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Lázaro solamente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los habitantes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11:54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sus discípulos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quién permaneció Jesús en Efraín?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11:54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celebración estaba próxima?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fiesta de los Tabernáculos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Pentecostés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Pascua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dedicación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11:55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Pascua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celebración estaba próxima?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11:55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reunieron el consejo?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discípulos y los ancianos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principales sacerdotes y los fariseos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romanos y los publicanos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habitantes de Betania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11:47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debían comunicar quienes supieran dónde estaba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noticia a Lázaro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lugar a los discípulos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mensaje al gobernador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 ubicación para que pudieran arrestarlo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11:57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Su ubicación para que pudieran arrestarlo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debían comunicar quienes supieran dónde estaba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11:57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Juan 11: El complot contra Jesús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principales sacerdotes y los fariseos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reunieron el consejo?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11:47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reconocieron los líderes acerca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tenía muchos seguidores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conocía toda la ley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hacía muchas señales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deseaba ser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11:47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hacía muchas señales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reconocieron los líderes acerca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11:47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temían que ocurriera si dejaban actuar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abandonara Judea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destruyera 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nombrara nuevos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todos creyeran en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11:48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todos creyeran en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temían que ocurriera si dejaban actuar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11:48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Juan 11: El complot contra Jesús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