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9: El engaño de los gabaonitas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sus zapatos y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Viejos y remendados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Nuevos y costosos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Mojados por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Cubiertos de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Viejos y remendados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sus zapatos y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 el pan que mostraron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Caliente y fresco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Seco y mohoso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 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Mezclado con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Seco y mohoso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 el pan que mostraron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encontraron los gabaonitas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campamento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campamento de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encontraron los gabaonitas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solicitaron los supuestos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heredad entre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escolta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alianza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solicitaron los supuestos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sospecha expresaron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quizá vivían en medio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venían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eran espías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habían robado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quizá vivían en medio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sospecha expresaron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varios reyes de Canaán al oír las victorias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unieron para pelear contra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Abandonaron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Pidieron vivir 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Entregaron sus ciudades sin condiciones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hechos de Dios dijeron haber oído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caída de Sodoma y 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 sucedido en Egipto y las derrotas de Sehón y 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historia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coronación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 sucedido en Egipto y las derrotas de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hechos de Dios dijeron haber oído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error cometieron los dirigentes de Israel antes de pactar?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revisaron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contaron a los viajeros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consultaron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esperaron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consultaron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error cometieron los dirigentes de Israel antes de pactar?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Josué con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atacó esa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entregó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paz y prometió dejarles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Hizo paz y prometió dejarles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Josué con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¿Después de cuántos días descubrieron que eran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¿Después de cuántos días descubrieron que eran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de estas era una ciudad gabaonita?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Maceda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era una ciudad gabaonita?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unieron para pelear contra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varios reyes de Canaán al oír las victorias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Israel no atacó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Josué huyó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sus príncipes habían jurado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vivían fuera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sus príncipes habían jurado por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Israel no atacó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la congregación al descubrir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Celebró la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Abandonó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Atacó 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Murmuró contra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Murmuró contra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la congregación al descubrir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trabajo asignaron los príncipes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Leñadores y aguadores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Soldados y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 y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 y músicos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Leñadores y aguadores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trabajo asignaron los príncipes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dijeron los gabaonitas que habían engañado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buscaban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temieron por sus vidas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querían conquistar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Egipto se los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temieron por sus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dijeron los gabaonitas que habían engañado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libró Josué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reyes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habitantes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israelitas que querían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los israelitas que querían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libró Josué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pueblo decidió actuar con astucia?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gabaonitas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jebuseos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lugar debían también cortar leña y sacar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el palacio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muralla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el campamento de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el altar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el altar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lugar debían también cortar leña y sacar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9: El engaño de los gabaonitas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gabaonitas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 decidió actuar con astucia?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se disfrazaron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sacerdotes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soldados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viajeros llegados de una tierra lejana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comerciantes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viajeros llegados de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 disfrazaron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pusieron sobre sus asnos para apoyar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Armas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Piedras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Mantos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Sacos y odres viejos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Sacos y odres viejos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pusieron sobre sus asnos para apoyar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9: El engaño de los gabaonitas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