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8: La conquista de Hai y la lectura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fuertes escogió Josué y envió de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fuertes escogió Josué y envió de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debían colocarse los hombres de la emboscada?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norte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Detrás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Ebal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Detrás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colocarse los hombres de la emboscada?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fingiría hacer el ejército principal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Rendirse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Huir como la vez anterior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Dormir junto 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Huir como la vez anterior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fingiría hacer el ejército principal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hacer los emboscados al quedar Hai desprotegida?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Seguir huyendo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Esperar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Destruir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Tomar la ciudad y prenderle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Tomar la ciudad y prenderle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los emboscados al quedar Hai desprotegida?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¿Entre qué dos lugares se situó la emboscada?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Bet-el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Jericó y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Ebal y Gerizim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Hebrón y Debir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Bet-el y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¿Entre qué dos lugares se situó la emboscada?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Dios a Josué antes de volver a atacar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temas ni desmayes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 otra 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Cruza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Envía sólo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lado de Hai acampó la fuerza principal?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este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lado de Hai acampó la fuerza principal?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puso Josué en otra emboscada al oeste?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puso Josué en otra emboscada al oeste?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ignoraba el rey de Hai cuando salió a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Jericó había caído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Josué estaba 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Israel no tenía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una emboscada detrás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 una emboscada detrás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ignoraba el rey de Hai cuando salió a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qué camino fingieron huir Josué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monte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Hacia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camino fingieron huir Josué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quedó abierto cuando los hombres de Hai persiguieron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paso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campamento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palacio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quedó abierto cuando los hombres de Hai persiguieron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temas ni desmayes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Dios a Josué antes de volver a atacar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levantó Josué hacia Hai como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lanza que tenía en su 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bandera roja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lanza que tenía en su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levantó Josué hacia Hai como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señal vieron los habitantes de Hai al mirar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Jordán abierto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ejército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murallas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humo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humo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señal vieron los habitantes de Hai al mirar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quedaron atrapados los hombres de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la fuerza principal y la emboscada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dos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Jericó y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la fuerza principal y la emboscada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quedaron atrapados los hombres de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el rey de Hai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dejaron escapar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capturaron vivo y lo llevaron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hicieron aliado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enviaron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capturaron vivo y lo llevaron a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el rey de Hai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habitantes de Hai cayeron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habitantes de Hai cayeron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debía llevar Josué contra Hai esta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a tres mil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toda la gente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sacerdotes sin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cuándo mantuvo Josué extendida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que el rey se rindió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llegar al monte Ebal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completar la derrota de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completar la derrota de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cuándo mantuvo Josué extendida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construyó Josué un altar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Ebal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Gerizim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monte Ebal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construyó Josué un altar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clase de piedras fue construido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piedras del muro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piedras enteras no labradas con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ladrillos cocidos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mármol tallado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piedras enteras no labradas con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clase de piedras fue construido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escribió Josué sobre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nombres de los reyes vencidos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plano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copia de 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historia de Rahab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copia de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escribió Josué sobre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se leyó toda la ley, incluidas bendiciones y maldiciones?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a los hombres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a Josué y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toda la congregación, incluidos mujeres, niños y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A toda la congregación, incluidos mujeres, niños y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se leyó toda la ley, incluidas bendiciones y maldiciones?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toda la gente de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debía llevar Josué contra Hai esta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8: La conquista de Hai y la lectura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permitió Dios tomar de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Nada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su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despojos y su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las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despojos y su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permitió Dios tomar de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estrategia ordenó Dios usar contra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Rodearla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Bloquear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 únicamente 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emboscada detrás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emboscada detrás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estrategia ordenó Dios usar contra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8: La conquista de Hai y la lectura de la ley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