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Josué 8: La conquista de Hai y la lectura de la ley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hombres fuertes escogió Josué y envió de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Treinta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Treinta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fuertes escogió Josué y envió de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debían colocarse los hombres de la emboscada?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norte del campamento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Detrás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monte Ebal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Dentro de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Detrás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debían colocarse los hombres de la emboscada?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fingiría hacer el ejército principal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Rendirse al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Regresar al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Huir como la vez anterior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Dormir junto a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Huir como la vez anterior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fingiría hacer el ejército principal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debían hacer los emboscados al quedar Hai desprotegida?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Seguir huyendo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Esperar a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Destruir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Tomar la ciudad y prenderle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Tomar la ciudad y prenderle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hacer los emboscados al quedar Hai desprotegida?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¿Entre qué dos lugares se situó la emboscada?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 Bet-el y Hai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 Jericó y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 Ebal y Gerizim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 Hebrón y Debir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Entre Bet-el y Hai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¿Entre qué dos lugares se situó la emboscada?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Dios a Josué antes de volver a atacar Hai?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temas ni desmayes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Espera otra generación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Cruza 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Envía sólo espías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lado de Hai acampó la fuerza principal?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sur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norte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este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Dentro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norte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lado de Hai acampó la fuerza principal?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hombres puso Josué en otra emboscada al oeste?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Treinta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Cinco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puso Josué en otra emboscada al oeste?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ignoraba el rey de Hai cuando salió a pelear?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Jericó había caído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Josué estaba en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Israel no tenía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había una emboscada detrás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había una emboscada detrás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ignoraba el rey de Hai cuando salió a pelear?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¿Hacia qué camino fingieron huir Josué 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Hacia 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Hacia el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Hacia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Hacia el monte Ebal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Hacia 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qué camino fingieron huir Josué 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quedó abierto cuando los hombres de Hai persiguieron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paso del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campamento israelita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palacio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quedó abierto cuando los hombres de Hai persiguieron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 temas ni desmayes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Dios a Josué antes de volver a atacar Hai?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levantó Josué hacia Hai como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arca del pacto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antorcha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lanza que tenía en su mano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bandera roja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lanza que tenía en su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levantó Josué hacia Hai como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señal vieron los habitantes de Hai al mirar atrás?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Jordán abierto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ejército egipcio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murallas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humo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humo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señal vieron los habitantes de Hai al mirar atrás?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quedaron atrapados los hombres de Hai?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 la fuerza principal y la emboscada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 dos ríos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Dentro de una cueva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 Jericó y el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Entre la fuerza principal y la emboscada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quedaron atrapados los hombres de Hai?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con el rey de Hai durante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dejaron escapar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capturaron vivo y lo llevaron a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hicieron aliado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enviaron a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capturaron vivo y lo llevaron a Josué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con el rey de Hai durante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habitantes de Hai cayeron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Treinta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Setenta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Doce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habitantes de Hai cayeron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debía llevar Josué contra Hai esta vez?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a tres mil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toda la gente de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sacerdotes sin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gabaonitas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¿Hasta cuándo mantuvo Josué extendida la lanza?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el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que el rey se rindió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llegar al monte Ebal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completar la derrota de Hai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Hasta completar la derrota de Hai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¿Hasta cuándo mantuvo Josué extendida la lanza?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construyó Josué un altar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monte Ebal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monte Gerizim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monte Ebal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construyó Josué un altar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clase de piedras fue construido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piedras del muro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piedras enteras no labradas con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ladrillos cocidos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mármol tallado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piedras enteras no labradas con hierro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clase de piedras fue construido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escribió Josué sobre piedras?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nombres de los reyes vencidos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plano de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copia de la ley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historia de Rahab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copia de la ley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escribió Josué sobre piedras?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se leyó toda la ley, incluidas bendiciones y maldiciones?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a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Únicamente a los hombres de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a Josué y 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A toda la congregación, incluidos mujeres, niños y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8:34-35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A toda la congregación, incluidos mujeres, niños y extranjeros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se leyó toda la ley, incluidas bendiciones y maldiciones?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8:34-35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toda la gente de guerra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debía llevar Josué contra Hai esta vez?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Josué 8: La conquista de Hai y la lectura de la ley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permitió Dios tomar de Hai?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Nada de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su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despojos y su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Únicamente las armas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Sus despojos y su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permitió Dios tomar de Hai?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estrategia ordenó Dios usar contra Hai?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Rodearla 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Bloquear el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Atacar únicamente de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emboscada detrás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Josué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emboscada detrás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estrategia ordenó Dios usar contra Hai?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Josué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8: La conquista de Hai y la lectura de la ley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