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7: El pecado de Acán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ocurrió con los tres mil israelitas que subieron contra Hai?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Huyeron ante los habitantes de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Tomaron la ciudad de inmediato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unieron a los cananeos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Esperaron 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Huyeron ante los habitantes de Hai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los tres mil israelitas que subieron contra Hai?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¿Aproximadamente cuántos israelitas murieron en la derrota?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 y 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Treinta y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¿Aproximadamente cuántos israelitas murieron en la derrota?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Josué al conocer la derrota?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Regresó al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Atacó de nuevo esa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Rasgó sus vestidos y se postró ante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Envió mensajeros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Rasgó sus vestidos y se postró ante 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Josué al conocer la derrota?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pusieron Josué y los ancianos sobre sus cabezas?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Ceniza del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Polvo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Polvo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pusieron Josué y los ancianos sobre sus cabezas?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preocupación expresó Josué acerca del nombre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Qué haría Dios por su gran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Quién escribiría el nombre en piedras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Dónde guardarían el nombre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qué no se había revelado a Hai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Qué haría Dios por su gran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preocupación expresó Josué acerca del nombre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tomó de lo dedicado a la destrucción en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Fineas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respondió Dios cuando Josué estaba postrado?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Cruza otra vez 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Levántate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Espera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Llama a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Levántate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Dios cuando Josué estaba postrado?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no podía Israel mantenerse delante de sus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tenía pocos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el arca estaba 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pecado y tomado de lo prohibido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Josué no conocía Hai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había pecado y tomado de lo prohibido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podía Israel mantenerse delante de sus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hacer el pueblo antes de identificar al culpable?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Armarse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Ayunar 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Salir de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Santificarse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Santificarse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el pueblo antes de identificar al culpable?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tribu fue señalada primero?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tribu fue señalada primero?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familia de Judá fue señalada?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familia de Caleb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familia de Zera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familia de Booz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familia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familia de Zera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familia de Judá fue señalada?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Acán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tomó de lo dedicado a la destrucción en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Josué a Acán cuando fue descubierto?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huyera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dirigiera el siguiente ataque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diera gloria a Dios y confesara lo que había 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devolviera sólo el dinero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Que diera gloria a Dios y confesara lo que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Josué a Acán cuando fue descubierto?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confesó Acán haber codiciado entre los despojos?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espada, un escudo y un carro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tienda y doce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corona y piedras preciosas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manto, plata y un lingote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manto, plata y un lingote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confesó Acán haber codiciado entre los despojos?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siclos de plata tomó Acán?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siclos de plata tomó Acán?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escondió Acán lo que tomó?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Bajo tierra en medio de su tienda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una cueva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Debajo de un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Bajo tierra en medio de su tienda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escondió Acán lo que tomó?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valle llevaron a Acán y todo lo que tenía?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valle de Ajalón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valle de Escol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valle de 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valle de Sidim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valle de Acor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valle llevaron a Acán y todo lo que tenía?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tribu pertenecía Acán?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ocurrió con la ira del SEÑOR después del juicio de Acán?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Aumentó contra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sobre Hai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Permaneció 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apartó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apartó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la ira del SEÑOR después del juicio de Acán?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7: El pecado de Acán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tribu pertenecía Acán?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ciudad mandó reconocer Josué después de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Gabaón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mandó reconocer Josué después de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hombres recomendaron los espías enviar contra Hai?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mil o tres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 mil o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hombres recomendaron los espías enviar contra Hai?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7: El pecado de Acán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