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7: El pecado de Acán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los tres mil israelitas que subieron contra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Huyeron ante los habitantes de Hai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Tomaron la ciudad de inmediato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unieron a los cananeos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Esperaron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Huyeron ante los habitantes de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los tres mil israelitas que subieron contra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¿Aproximadamente cuántos israelitas murieron en la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y 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y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¿Aproximadamente cuántos israelitas murieron en la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Josué al conocer la derrota?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Atacó de nuevo esa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Rasgó sus vestidos y se postró ante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Envió mensajeros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Rasgó sus vestidos y se postró ante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Josué al conocer la derrota?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pusieron Josué y los ancianos sobre sus cabezas?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Ceniza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pusieron Josué y los ancianos sobre sus cabezas?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preocupación expresó Josué acerca del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Qué haría Dios por su gran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Quién escribiría el nombre en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Dónde guardarían el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qué no se había revelado a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Qué haría Dios por su gran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preocupación expresó Josué acerca del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tomó de lo dedicado a la destrucción en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Fineas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Dios cuando Josué estaba postrado?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Cruza otra vez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Levántate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Llama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Dios cuando Josué estaba postrado?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podía Israel mantenerse delante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tenía pocos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el arca estaba 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pecado y tomado de lo prohibido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Josué no conocía 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había pecado y tomado de lo prohibido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podía Israel mantenerse delante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el pueblo antes de identificar al culpable?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Armarse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Ayunar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Salir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Santificarse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Santificarse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el pueblo antes de identificar al culpable?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tribu fue señalada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tribu fue señalada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familia de Judá fue señalada?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familia de 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familia de Zera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familia de Booz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familia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familia de Zera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familia de Judá fue señalada?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tomó de lo dedicado a la destrucción en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Josué a Acán cuando fue descubierto?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huyera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dirigiera el siguiente ataque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diera gloria a Dios y confesara lo que había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devolviera sólo el 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diera gloria a Dios y confesara lo que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Josué a Acán cuando fue descubierto?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confesó Acán haber codiciado entre los despojos?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espada, un escudo y un carro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tienda y doce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corona y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manto, plata y un lingote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manto, plata y un lingote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confesó Acán haber codiciado entre los despojos?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siclos de plata tomó Acán?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siclos de plata tomó Acán?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escondió Acán lo que tomó?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Bajo tierra en medio de su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cueva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Debajo de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Bajo tierra en medio de su tienda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escondió Acán lo que tomó?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valle llevaron a Acán y todo lo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valle de Ajalón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valle de 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valle de 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valle de Sidim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valle de Acor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valle llevaron a Acán y todo lo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tribu pertenecía Acán?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la ira del SEÑOR después del juicio de Acán?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Aumentó contra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sobre Hai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Permaneció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apartó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apartó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ira del SEÑOR después del juicio de Acán?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7: El pecado de Acán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tribu pertenecía Acán?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mandó reconocer Josué después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mandó reconocer Josué después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hombres recomendaron los espías enviar contra Hai?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mil o 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Josué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mil o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recomendaron los espías enviar contra Hai?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Josué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7: El pecado de Acán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