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Josué 6: La marcha alrededor de Jericó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sacerdotes debían llevar las bocinas?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Cuarenta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Siete sacerdotes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sacerdotes debían llevar las bocinas?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 qué estaban hechas las bocinas que llevaban los sacerdotes?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cuernos de carneros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madera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hierro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cuernos de carneros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estaban hechas las bocinas que llevaban los sacerdotes?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¿Cuántas vueltas debían dar alrededor de Jericó el séptimo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vuelta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Seis vueltas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vueltas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 vueltas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Siete vueltas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vueltas debían dar alrededor de Jericó el séptimo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debía hacer el pueblo al escuchar el sonido prolongado de la bocina?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Permanecer en silencio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Regresar al campamento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Arrodillarse delante del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Gritar a gran voz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Gritar a gran voz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hacer el pueblo al escuchar el sonido prolongado de la bocina?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sucedería después del grito del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muro de la ciudad caería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rey se rendiría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sacerdotes entrarían solos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arca desaparecería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muro de la ciudad caería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sucedería después del grito del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se encontraba Jericó por causa de los israelitas?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Completamente cerrada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Abandonada por sus habitantes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Protegida por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Destruida por sus enemigos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debían llevar los sacerdotes durante la marcha?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armas de los guerreros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arca del pacto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riquezas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imagen de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arca del pacto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debían llevar los sacerdotes durante la marcha?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¿Quiénes marchaban delante del arca de Jehová?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mujeres y los niños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habitantes de 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hombres armados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ancianos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hombres armados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marchaban delante del arca de Jehová?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marchaba el arca respecto a los sacerdotes que tocaban las bocinas?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Delante de los soldados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Dentro del campamento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lado de Josué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Detrás de 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Detrás de los sacerdotes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marchaba el arca respecto a los sacerdotes que tocaban las bocinas?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orden dio Josué acerca de la voz del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Permanecer en silencio hasta recibir la orden de gritar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Cantar durante toda la marcha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Repetir las palabras de 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Gritar cada vez que sonara una bocina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Permanecer en silencio hasta recibir la orden de gritar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orden dio Josué acerca de la voz del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hicieron después de dar una vuelta alrededor de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Entraron en 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Regresaron al campamento para pasar la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Cruzaron el 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Construyeron un altar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Regresaron al campamento para pasar la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hicieron después de dar una vuelta alrededor de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Completamente cerrada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encontraba Jericó por causa de los israelitas?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hicieron durante los primeros seis días?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Dieron siete vueltas cada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Atacaron diferentes puertas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Dieron una vuelta diaria y regresaron al campamento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Permanecieron frente a los muros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Dieron una vuelta diaria y regresaron al campamento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hicieron durante los primeros seis días?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orden dio Josué después de sonar las bocinas por séptima vez?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Deteneos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Regresad al campamento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Preparad las armas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Gritad, porque Jehová ha entregado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Gritad, porque Jehová ha entregado la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orden dio Josué después de sonar las bocinas por séptima vez?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Josué 6: La marcha alrededor de Jericó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dijo Jehová que había entregado en manos de Josué?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monte de Sinaí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Jericó, su rey y sus guerreros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ciudad de 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ejército 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Jericó, su rey y sus guerreros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dijo Jehová que había entregado en manos de Josué?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¿Cuántas veces debían rodear la ciudad durante cada uno de los primeros seis días?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veces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vez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Una vez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veces debían rodear la ciudad durante cada uno de los primeros seis días?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días debían seguir inicialmente esta instrucción?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Cinco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Seis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Seis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días debían seguir inicialmente esta instrucción?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Josué 6: La marcha alrededor de Jericó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