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6: La marcha alrededor de Jericó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sacerdotes debían llevar las bocinas?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sacerdotes debían llevar las bocinas?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estaban hechas las bocinas que llevaban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cuernos de carneros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cuernos de carneros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estaban hechas las bocinas que llevaban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vueltas debían dar alrededor de Jericó 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vuelta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 vueltas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vueltas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vueltas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 vueltas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vueltas debían dar alrededor de Jericó 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el pueblo al escuchar el sonido prolongado de la bocina?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Permanecer en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 al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Arrodillarse delante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Gritar a gran voz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Gritar a gran voz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el pueblo al escuchar el sonido prolongado de la bocina?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sucedería después del grito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muro de la ciudad caería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se rendiría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 entrarían solos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arca desaparecería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muro de la ciudad caería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sucedería después del grito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encontraba Jericó por causa de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Completamente cerrada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Abandonada por sus habitantes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Protegida por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Destruida por sus enemigos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llevar los sacerdotes durante la marcha?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armas de los guerreros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arca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riquezas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imagen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arca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llevar los sacerdotes durante la marcha?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marchaban delante del arca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mujeres y los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habitantes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hombres armados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hombres armados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marchaban delante del arca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marchaba el arca respecto a los sacerdotes que tocaban las bocinas?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Delante de 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Dentro del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lado de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Detrás de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Detrás de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marchaba el arca respecto a los sacerdotes que tocaban las bocinas?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dio Josué acerca de la voz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Permanecer en silencio hasta recibir la orden de gritar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Cantar durante toda la marcha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Repetir las palabras de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Gritar cada vez que sonara una bocina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Permanecer en silencio hasta recibir la orden de gritar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Josué acerca de la voz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después de dar una vuelta alrededor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Entraron en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Regresaron al campamento para pasar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Cruzaron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Construyeron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Regresaron al campamento para pasar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después de dar una vuelta alrededor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Completamente cerrada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encontraba Jericó por causa de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durante los primeros seis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Dieron siete vueltas cada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Atacaron diferentes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Dieron una vuelta diaria y regresaron al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Permanecieron frente a los muros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Dieron una vuelta diaria y regresaron al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durante los primeros seis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 dio Josué después de sonar las bocinas por séptima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Deteneos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Regresad al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Preparad las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Gritad, porque Jehová ha entregado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Gritad, porque Jehová ha entregado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Josué después de sonar las bocinas por séptima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6: La marcha alrededor de Jericó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Jehová que había entregado en manos de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monte de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Jericó, su rey y sus guerreros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ciudad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ejército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Jericó, su rey y sus guerreros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Jehová que había entregado en manos de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veces debían rodear la ciudad durante cada uno de los primeros seis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vez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debían rodear la ciudad durante cada uno de los primeros seis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días debían seguir inicialmente esta instrucción?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debían seguir inicialmente esta instrucción?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6: La marcha alrededor de Jericó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