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6: La caída de Jericó y el rescate de Rahab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consagrarse al tesoro de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plata, el oro y los objetos de metal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animales de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casas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armas de los israelitas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plata, el oro y los objetos de metal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consagrarse al tesoro de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hicieron los sacerdotes mientras el pueblo gritaba?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Entraron en la casa de Rahab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Tocaron las bocinas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Regresaron al campamento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Rodearon 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Tocaron las bocinas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los sacerdotes mientras el pueblo gritaba?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ocurrió con el muro de Jericó?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abrió una sola puerta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 abandonado por los guardias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Cayó a plomo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Permaneció intacto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Cayó a plomo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con el muro de Jericó?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entraron los israelitas en la ciudad después de caer el muro?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una puerta secreta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Siguiendo únicamente a Josué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debajo de los muros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Cada uno avanzó directamente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Cada uno avanzó directamente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entraron los israelitas en la ciudad después de caer el muro?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quiénes envió Josué para sacar a Rahab de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dos hombres que habían reconocido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siete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ancianos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hijos de Caleb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los dos hombres que habían reconocido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envió Josué para sacar a Rahab de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debía conservar la vida cuando Jericó fuera tomada?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Rahab y quienes estuvieran en su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rey de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Todos los soldados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Solamente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fueron rescatados junto con Rahab?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Solamente sus padres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familia y todo lo que le pertenecía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Todos los habitantes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soldados que protegían su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familia y todo lo que le pertenecía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fueron rescatados junto con Rahab?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colocaron inicialmente a Rahab y a su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Dentro del tabernáculo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casa de Josué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Fuera del campamento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Junto al arca del pacto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Fuera del campamento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colocaron inicialmente a Rahab y a su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hicieron los israelitas con la ciudad de Jericó?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entregaron a Rahab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convirtieron en campamento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dejaron abandonada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quemaron con todo lo que había en ella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quemaron con todo lo que había en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los israelitas con la ciudad de Jericó?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terminó viviendo Rahab después de ser rescatada?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los israelitas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otra ciudad cananea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Entre los israelitas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terminó viviendo Rahab después de ser rescatada?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sucedería al primogénito de quien reedificara Jericó?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Sería nombrado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Moriría al colocar los cimientos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Tendría que abandonar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convertiría en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Moriría al colocar los cimientos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sucedería al primogénito de quien reedificara Jericó?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Rahab y quienes estuvieran en su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debía conservar la vida cuando Jericó fuera tomada?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resultado tuvo la presencia de Jehová con Josué?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Jericó fue reconstruida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pueblo regresó al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nombre se divulgó por toda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sacerdotes dejaron de tocar las bocinas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 nombre se divulgó por toda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resultado tuvo la presencia de Jehová con Josué?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6: La caída de Jericó y el rescate de Rahab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debía ser protegida Rahab?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era familiar de 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escondió a los mensajeros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abrió las puertas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entregó el tesoro 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escondió a los mensajeros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debía ser protegida Rahab?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debían evitar tomar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bocinas de 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alimentos del campamento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cosas destinadas a destrucción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armas de sus propios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Las cosas destinadas a destrucción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evitar tomar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peligro produciría tomar algo prohibido?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muros volverían a levantarse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Rahab perdería su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sacerdotes abandonarían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campamento de Israel sería turbado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Josué 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campamento de Israel sería turbado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peligro produciría tomar algo prohibido?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Josué 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6: La caída de Jericó y el rescate de Rahab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