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5: La Pascua y el Príncipe del ejército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fue circuncidada la nueva generación?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nacidos en el desierto no habían sido circuncidados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habían olvidado su tribu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entrarían al sacerdocio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Josué reemplazó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los nacidos en el desierto no habían sido circuncidados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fue circuncidada la nueva generación?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anduvo Israel por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anduvo Israel por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los circuncidados hasta sanar?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Cruzaron de nuevo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Marcharon contra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Permanecieron en 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Subieron al monte Ebal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Permanecieron en 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circuncidados hasta sanar?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Dios que había quitado de Israel en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memoria del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pacto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obligación de celebrar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oprobio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oprobio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Dios que había quitado de Israel en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lugar celebró Israel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Gilgal, en las llanuras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monte Gerizim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Gilgal, en las llanuras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lugar celebró Israel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reaccionaron los reyes de Canaán al oír que el Jordán se había secado?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Perdieron el valor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Celebraron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Atacaron 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Enviaron regalos 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día del mes celebraron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veintiuno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día catorce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día del mes celebraron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comieron al día siguiente de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Maná y codornices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Leche y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Panes sin levadura y grano tostado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Uvas y aceitunas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Panes sin levadura y grano tostado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comieron al día siguiente de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cesó el maná?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cruzar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Antes de celebrar 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cayó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Después de que comieron del fruto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Después de que comieron del fruto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cesó el maná?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llevaba en la mano el varón que Josué vio cerca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espada desenvainada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vara de almendro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rollo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espada desenvainada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en la mano el varón que Josué vio cerca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dijo ser aquel varón?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espía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Príncipe del ejército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sacerdote 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rey de los amorreos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Príncipe del ejército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dijo ser aquel varón?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Perdieron el valor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los reyes de Canaán al oír que el Jordán se había secado?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quitarse Josué porque el lugar era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calzado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turbante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calzado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quitarse Josué porque el lugar era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5: La Pascua y el Príncipe del ejército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mandó Dios preparar a Josué para circuncidar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Espadas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Cuchillos afilados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Navajas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Piedras del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Cuchillos afilados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mandó Dios preparar a Josué para circuncidar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circuncidó Josué a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monte Ebal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monte de Aralot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monte Tabor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monte de Aralot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circuncidó Josué a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ocurrido con los hombres de guerra que salieron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Conquistaron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quedaron en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Regresaron al Nilo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Murieron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Murieron en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ocurrido con los hombres de guerra que salieron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5: La Pascua y el Príncipe del ejército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