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4: Las doce piedras del Jordán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debía transportar cada representante su piedra?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el hombro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Dentro de una cesta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carro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Atada a la cintura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el hombro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debía transportar cada representante su piedra?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representarían las doce piedras para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altar para 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señal y un memorial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frontera entre tribus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entrada de 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señal y un memorial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representarían las doce piedras para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pregunta harían las generaciones futuras al ver las piedras?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¿Quién construyó Jericó?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¿Dónde está el arca?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¿Qué significan estas piedras?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¿Cuándo volveremos a Egipto?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¿Qué significan estas piedras?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pregunta harían las generaciones futuras al ver las piedras?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responder acerca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el pueblo lo cruzó en barcos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el río siempre estuvo seco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Moisés levantó las piedras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sus aguas se dividieron delante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sus aguas se dividieron delante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responder acerca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otro monumento de doce piedras levantó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en medio del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en la puerta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en 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en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 en medio del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 monumento de doce piedras levantó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ordenó Dios tomar piedras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todo el pueblo terminó de cruzar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Antes de entrar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Después de conquistar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regresar de Hai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cuándo permanecieron los sacerdotes en medio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anochecer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que el pueblo cumplió todo y terminó de pasar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que llegó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que se edificó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que el pueblo cumplió todo y terminó de pasar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permanecieron los sacerdotes en medio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tribus pasaron armadas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Judá, Simeón y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Efraín, Dan y 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Rubén, Gad y la media tribu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Leví, Isacar y 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Rubén, Gad y la media tribu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tribus pasaron armadas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¿Aproximadamente cuántos hombres armados cruzaron hacia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Seiscientos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¿Aproximadamente cuántos hombres armados cruzaron hacia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trató Israel a Josué después del cruce?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respetó como había respetado 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nombró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envió de vuelta al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pidió renunciar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respetó como había respetado 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trató Israel a Josué después del cruce?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cuando los sacerdotes salieron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arca desapareció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aguas volvieron a su cauce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río quedó seco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tierra tembló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aguas volvieron a su cauce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los sacerdotes salieron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Cuando todo el pueblo terminó de cruzar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ordenó Dios tomar piedras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día del primer mes salió el pueblo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día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del primer mes salió el pueblo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acampó Israel después de cruzar?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acampó Israel después de cruzar?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lado de Jericó estaba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oriente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occidente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lado de Jericó estaba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erigió Josué las piedras sacadas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erigió Josué las piedras sacadas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milagro anterior comparó Josué el cruce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el agua de la roca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las plagas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el cruce del mar Rojo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el maná del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el cruce del mar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milagro anterior comparó Josué el cruce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fueron escogidos para recoger las piedras?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secó Dios el Jordán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Jericó escapara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separar definitivamente las tribus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Egipto los siguiera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los pueblos conocieran su poder y su pueblo le temiera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Para que los pueblos conocieran su poder y su pueblo le temiera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secó Dios el Jordán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4: Las doce piedras del Jordán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fueron escogidos para recoger las piedras?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dónde debían tomar las doce piedras?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 muralla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monte 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lugar donde estaban los pies de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 ribera de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lugar donde estaban los pies de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debían tomar las doce piedras?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debían colocar las piedras durante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Dentro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medio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el monte Gerizim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lugar del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lugar del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debían colocar las piedras durante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4: Las doce piedras del Jordán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