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4: Las doce piedras del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debía transportar cada representante su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el hombro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 una cesta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Atada a la cintura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el hombro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 transportar cada representante su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representarían las doce piedras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 para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señal y un memorial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frontera entre tribus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entrada de 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señal y un memorial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representarían las doce piedras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pregunta harían las generaciones futuras al ver las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¿Quién construyó Jericó?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 el arca?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¿Qué significan estas piedras?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¿Cuándo volveremos a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¿Qué significan estas piedras?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 harían las generaciones futuras al ver las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responder acerca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pueblo lo cruzó en 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río siempre estuvo seco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Moisés levantó las piedras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sus aguas se dividieron delante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sus aguas se dividieron delante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responder acerca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 monumento de doce piedras levantó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en medio del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en la puerta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en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 en medio del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monumento de doce piedras levantó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ordenó Dios tomar piedras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todo el pueblo terminó de cruzar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entrar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conquistar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regresar de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permanecieron los sacerdotes en medio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Hasta que el pueblo cumplió todo y terminó de pasar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llegó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que se edificó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Hasta que el pueblo cumplió todo y terminó de pasar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permanecieron los sacerdotes en medio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tribus pasaron armadas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Efraín, Dan y 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Rubén, Gad y la media tribu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Leví, Isacar y 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tribus pasaron armadas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¿Aproximadamente cuántos hombres armados cruzaron hacia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¿Aproximadamente cuántos hombres armados cruzaron hacia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trató Israel a Josué después del cruce?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respetó como había respetado 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nombró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envió de vuelta 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pidió renunciar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respetó como había respetado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trató Israel a Josué después del cruce?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los sacerdotes salieron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desapareció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aguas volvieron a su cauce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río quedó seco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tembló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aguas volvieron a su cauce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los sacerdotes salieron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todo el pueblo terminó de cruzar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ordenó Dios tomar piedras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día del primer mes salió el pueblo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día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día del primer mes salió el pueblo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acampó Israel después de cruzar?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acampó Israel después de cruzar?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lado de Jericó estaba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oriente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lado de Jericó estaba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erigió Josué las piedras sacadas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erigió Josué las piedras sacadas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milagro anterior comparó Josué el cruce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agua de la roca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las plagas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cruce del mar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maná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cruce del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milagro anterior comparó Josué el cruce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fueron escogidos para recoger las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secó Dios el Jordán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Jericó escapara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separar definitivamente las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Egipto los siguiera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que los pueblos conocieran su poder y su pueblo le temiera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que los pueblos conocieran su poder y su pueblo le temiera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secó Dios el Jordán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4: Las doce piedras del Jordán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fueron escogidos para recoger las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debían tomar las doce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muralla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monte Ebal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Del lugar donde estaban los pies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ribera de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Del lugar donde estaban los pies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debían tomar las doce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debían colocar las piedras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medio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el monte Gerizim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lugar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Josué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lugar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debían colocar las piedras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Josué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4: Las doce piedras del Jordán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