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3: Israel cruza 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debían mantener distancia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reconocer el camino que nunca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evitar que la vieran los cananeos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dejar pasar primero al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construir un puente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reconocer el camino que nunca habían recorrido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debían mantener distancia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Josué al pueblo antes de las maravillas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Armaos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Ayunad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Santificaos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al pueblo antes de las maravillas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llevaron el arca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hombres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hijos de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llevaron el arca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comenzaría Dios a hacer con Josué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Reemplazarlo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Ocultarlo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Enviarlo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Engrandecerlo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Engrandecerlo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comenzaría Dios a hacer con Josué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quién comparó Dios su presencia junto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presencia junto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presencia junto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presencia junto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presencia junto 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 presencia junto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 comparó Dios su presencia junto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lugar partieron Josué y los israelitas hacia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debían detenerse los sacerdotes al llegar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ribera oriental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borde del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barca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Adam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borde del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detenerse los sacerdotes al llegar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demostraría que el Dios viviente estaba en medio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levantaría otro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enviaría maná de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expulsaría a las naciones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volverían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expulsaría a las naciones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demostraría que el Dios viviente estaba en medio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Josué al arca que pasaría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trono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cofre de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del pacto del Señor de 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arca del pacto del Señor de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Josué al arca que pasaría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debían escogerse de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Doce, uno por cada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Doce, uno por cada tribu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debían escogerse de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cuando los pies de los sacerdotes tocaran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agua se convertiría en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aguas se detendrían en un montón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Aparecería un puente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río cambiaría de curso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aguas se detendrían en un montón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cuando los pies de los sacerdotes tocaran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partieron Josué y los israelitas hacia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temporada estaba el Jordán desbordado?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vendimia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el invierno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Pascua del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Durante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temporada estaba el Jordán desbordado?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¿Cerca de qué ciudad se amontonaron las aguas que venían de arriba?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¿Cerca de qué ciudad se amontonaron las aguas que venían de arriba?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cruzó todo Israel el río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tierra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puente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cruzó todo Israel el río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3: Israel cruza 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pasaron antes de que los oficiales recorrieran 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pasaron antes de que los oficiales recorrieran 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seguir el pueblo al ponerse en marcha?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 de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tienda 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del pacto llevada por 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estandarte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arca del pacto llevada por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seguir el pueblo al ponerse en marcha?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distancia aproximada debía guardar el pueblo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estadios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mil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mil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distancia aproximada debía guardar el pueblo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3: Israel cruza el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