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3: Israel cruza el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debían mantener distancia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Para reconocer el camino que nunca habían recorrido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evitar que la vieran los cananeos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dejar pasar primero al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construir un puente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Para reconocer el camino que nunca habían recorrido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debían mantener distancia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dio Josué al pueblo antes de las maravillas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Armaos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Santificaos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Escondeos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Ayunad 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Santificaos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Josué al pueblo antes de las maravillas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llevaron el arca delante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espías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hombres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hijos de 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llevaron el arca delante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comenzaría Dios a hacer con Josué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Reemplazarlo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Ocultarlo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Enviarlo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Engrandecerlo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Engrandecerlo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comenzaría Dios a hacer con Josué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quién comparó Dios su presencia junto a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 presencia junto 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 presencia junto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 presencia junto a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 presencia junto a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su presencia junto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quién comparó Dios su presencia junto a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qué lugar partieron Josué y los israelitas hacia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Sitim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debían detenerse los sacerdotes al llegar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ribera oriental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borde del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barca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ciudad de Adam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borde del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debían detenerse los sacerdotes al llegar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demostraría que el Dios viviente estaba en medio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levantaría otro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enviaría maná de nuevo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expulsaría a las naciones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volverían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expulsaría a las naciones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demostraría que el Dios viviente estaba en medio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Josué al arca que pasaría delante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trono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cofre de los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arca del pacto del Señor de toda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El arca del pacto del Señor de toda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Josué al arca que pasaría delante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debían escogerse de las tribus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Doce, uno por cada tribu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espías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Doce, uno por cada tribu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debían escogerse de las tribus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ocurriría cuando los pies de los sacerdotes tocaran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agua se convertiría en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aguas se detendrían en un montón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Aparecería un puente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río cambiaría de curso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aguas se detendrían en un montón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cuando los pies de los sacerdotes tocaran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Sitim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lugar partieron Josué y los israelitas hacia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temporada estaba el Jordán desbordado?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vendimia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el invierno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Pascua del segundo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Durante la cosecha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temporada estaba el Jordán desbordado?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¿Cerca de qué ciudad se amontonaron las aguas que venían de arriba?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Adam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¿Cerca de qué ciudad se amontonaron las aguas que venían de arriba?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cruzó todo Israel el río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tierra seca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un puente de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Nadando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tierra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cruzó todo Israel el río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3: Israel cruza el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días pasaron antes de que los oficiales recorrieran 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pasaron antes de que los oficiales recorrieran 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seguir el pueblo al ponerse en marcha?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columna de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tienda de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El arca del pacto llevada por sacerdotes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estandarte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El arca del pacto llevada por sacerdotes y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seguir el pueblo al ponerse en marcha?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distancia aproximada debía guardar el pueblo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estadios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mil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mil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distancia aproximada debía guardar el pueblo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3: Israel cruza el Jordán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