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Josué 24: Escoge hoy a quién servir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monte entregó Dios a Esaú?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monte Seir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monte Ebal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monte Carmelo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monte Hermón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24:4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monte Seir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monte entregó Dios a Esaú?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24:4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quiénes envió Dios para sacar a Israel de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Josué y Caleb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Moisés y 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Eleazar y Fineas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Rubén y Gad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24:5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Moisés y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quiénes envió Dios para sacar a Israel de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24:5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Dios entre Israel y los egipcios junto al 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Construyó una muralla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Envió a Gabaón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Puso oscuridad y cubrió a los egipcios con el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Dividió al pueblo en tribus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24:6-7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Puso oscuridad y cubrió a los egipcios con el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Dios entre Israel y los egipcios junto al 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24:6-7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pueblos habitaban la tierra al oriente del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sidonios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egipcios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amorreos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24:8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amorreos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pueblos habitaban la tierra al oriente del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24:8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rey de Moab llamó a Balaam para maldecir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Balac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Sehón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Jabín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24:9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Balac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rey de Moab llamó a Balaam para maldecir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24:9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reunió Josué a todas las tribus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Siquem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Silo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Gilgal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24:1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Dios con las palabras de Balaam?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Permitió que destruyera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Hizo que bendijera repetidamente a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dejó que hablara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escribió en piedras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24:10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Hizo que bendijera repetidamente a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Dios con las palabras de Balaam?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24:10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ciudad encontraron los israelitas después de cruzar el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Hazor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24:11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Jericó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ciudad encontraron los israelitas después de cruzar el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24:11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envió Dios delante de Israel para expulsar a los reyes amorreos?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Carros de hierro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inundación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Langostas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Avispas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24:12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Avispas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envió Dios delante de Israel para expulsar a los reyes amorreos?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24:12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clase de bienes dijo Dios haber dado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Ciudades, viñas y olivares que no construyeron ni plantaron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Sólo tiendas en el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Barcos y puertos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Palacios egipcios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24:13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Ciudades, viñas y olivares que no construyeron ni plantaron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clase de bienes dijo Dios haber dado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24:13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debía servir Israel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Sólo durante las fiestas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integridad y fidelidad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medio de dioses extranjeros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Únicamente en Siquem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24:14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integridad y fidelidad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debía servir Israel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24:14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Siquem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reunió Josué a todas las tribus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24:1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 quitar el pueblo de en medio de sí?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ciudades levíticas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altares de 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dioses extranjeros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tiendas de Rubén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24:14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dioses extranjeros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quitar el pueblo de en medio de sí?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24:14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elección presentó Josué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Escoger una nueva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Escoger otro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Escoger un rey cananeo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Escoger aquel día a quién servir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24:15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Escoger aquel día a quién servir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elección presentó Josué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24:15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declaró Josué acerca de su familia?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Yo y mi casa serviremos 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 casa gobernará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 casa vivirá en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 casa edificará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24:15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Yo y mi casa serviremos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declaró Josué acerca de su familia?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24:15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dijo el pueblo que también serviría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Josué era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los libró, los guardó y expulsó a sus enemigos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poseían carros de hierro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los gabaonitas lo pidieron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24:16-18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Porque los libró, los guardó y expulsó a sus enemigos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dijo el pueblo que también serviría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24:16-18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describió Josué el carácter de Dios al advertir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Indiferente y lejano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Débil ante otros dioses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Santo y celoso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Desconocido para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24:19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Santo y celoso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describió Josué el carácter de Dios al advertir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24:19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era el padre de Abraham y Nacor?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Isaac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Taré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Heber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24:2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serían testigos de la decisión tomada?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reyes cananeos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egipcios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gabaonitas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mismos israelitas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24:22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mismos israelitas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serían testigos de la decisión tomada?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24:22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¿Hacia quién debía inclinar el pueblo su corazón?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Hacia el SEÑOR Dios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Hacia los dioses amorreos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Hacia Josué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Hacia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24:23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Hacia el SEÑOR Dios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¿Hacia quién debía inclinar el pueblo su corazón?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24:23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Josué en Siquem después de la respuesta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Edificó una ciudad de refugio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Estableció un pacto, estatutos y ordenanzas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Coronó un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Dividió de nuevo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24:25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Estableció un pacto, estatutos y ordenanzas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Josué en Siquem después de la respuesta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24:25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levantó Josué como testigo del pacto?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 piedras en el 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altar junto al río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gran piedra bajo una encina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columna de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24:26-27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 gran piedra bajo una encina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levantó Josué como testigo del pacto?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24:26-27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edad tenía Josué cuando murió?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Ochenta y cinco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Ciento veinte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Setenta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Ciento diez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24:29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Ciento diez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edad tenía Josué cuando murió?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24:29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Taré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era el padre de Abraham y Nacor?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24:2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Josué 24: Escoge hoy a quién servir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 llamó Dios desde el otro lado del río y condujo por Canaán?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Josué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Abraham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Caleb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24:3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Abraham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llamó Dios desde el otro lado del río y condujo por Canaán?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24:3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hijo dio Dios a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Jacob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Esaú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José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Isaac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24:3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Isaac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hijo dio Dios a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24:3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Josué 24: Escoge hoy a quién servir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