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23: Las últimas palabras de Josué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prometió Dios hacer con las naciones que aún quedaban?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Expulsarlas delante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Hacerlas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Trasladarlas a Galaad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Entregarles Silo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Expulsarlas delante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Dios hacer con las naciones que aún quedaban?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debían guardar sin apartarse a derecha ni a izquierda?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frontera de 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escrito en el libro de la ley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altar junto al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tributo de Gezer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escrito en el libro de la ley de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debían guardar sin apartarse a derecha ni a izquierda?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debían evitar respecto a los dioses de las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Escribir sus nombres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Guardar sus imágenes como historia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Mencionarlos para jurar, servirlos o inclinarse ante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Preguntar por sus templos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Mencionarlos para jurar, servirlos o inclinarse ante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debían evitar respecto a los dioses de las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debía permanecer unido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reyes de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habitantes de Gezer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SEÑOR su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 SEÑOR su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debía permanecer unido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enemigos podría perseguir un solo israelita con la ayuda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enemigos podría perseguir un solo israelita con la ayuda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etapa de su vida pronunció Josué estas palabras?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Cuando era anciano y de edad avanzada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Cuando recién cruzó el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Antes de salir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Durante la batalla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 cuidar Israel con especial diligencia?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Aumentar sus carros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Amar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Cerrar 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Reconstruir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Amar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cuidar Israel con especial diligencia?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peligro mencionó Josué si Israel se unía en matrimonio con las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perderían las ciudades levíticas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el Jordán se secaría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Que esas naciones se convertirían en lazo y tropiezo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Caleb reclamaría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Que esas naciones se convertirían en lazo y tropiezo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peligro mencionó Josué si Israel se unía en matrimonio con las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imágenes usó Josué para describir el daño de esas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Fuego, nube, lluvia y viento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Pan, agua, aceite y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Arca, altar, tienda y muro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Lazo, tropiezo, azote y espinas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Lazo, tropiezo, azote y espinas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imágenes usó Josué para describir el daño de esas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describió Josué su próxima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ir por el camino de toda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cruzar otra vez el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entrar en una ciudad de refugio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subir al monte Ebal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ir por el camino de toda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describió Josué su próxima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¿Cuántas buenas promesas de Dios habían fallado?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Ninguna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Ninguna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buenas promesas de Dios habían fallado?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Cuando era anciano y de edad avanzada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etapa de su vida pronunció Josué estas palabras?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sucedería si Israel quebrantaba el pacto y servía a otros dioses?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Recibirían más ciudades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naciones desaparecerían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La ira de Dios se encendería y perderían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tabernáculo iría a Galaad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La ira de Dios se encendería y perderían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sucedería si Israel quebrantaba el pacto y servía a otros dioses?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contraste central presentó Josué al final?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fuerza de Israel supera a todas las 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ciudades valen más que el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Josué debía reinar para siempre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Dios cumple tanto sus promesas de bien como sus advertencias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23:14-16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Dios cumple tanto sus promesas de bien como sus advertencias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contraste central presentó Josué al final?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23:14-16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23: Las últimas palabras de Josué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quiénes convocó Josué para hablarles?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a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ancianos, jefes, jueces y oficiales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reyes de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gabaonitas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A ancianos, jefes, jueces y oficiales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convocó Josué para hablarles?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había peleado por Israel contra las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gabaonitas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había peleado por Israel contra las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¿Desde qué río hasta qué mar había repartido Josué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el Nilo hasta el Éufrates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el Jaboc hasta el mar Rojo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el Arnón hasta Cineret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el Jordán hasta el mar Grande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Desde el Jordán hasta el mar Grande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qué río hasta qué mar había repartido Josué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23: Las últimas palabras de Josué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