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22: El altar junto al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despidió Josué a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bendijo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reprendió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desarmó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hizo tributarias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despidió Josué a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compartir con sus hermanos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ciudades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botín de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heredad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botín de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compartir con sus hermanos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qué lugar partieron hacia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lugar partieron hacia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construyeron junto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ciudad amurallada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gran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gran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construyeron junto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inicialmente la congregación occidental al saber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reunió para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Celebró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Envió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Abandonó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reunió para pelear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inicialmente la congregación occidental al saber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tribus llamó Josué después de las conquistas?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Rubén, Gad y la media tribu de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Judá, Simeón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Efraín, Dan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Isacar, Zabulón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encabezó la delegación enviada a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Caleb, hijo de Jefone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Fineas, hijo de 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Otoniel, hijo de Cenaz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Josué,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Fineas, hijo de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encabezó la delegación enviada a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príncipes acompañaron a Fineas?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príncipes acompañaron a Fineas?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pecado anterior mencionó la delegación como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becerro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incredulidad de los espías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derrota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maldad de Peor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maldad de 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pecado anterior mencionó la delegación como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caso individual usaron para recordar que un pecado afecta 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pecado de 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duda de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engaño de Rahab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huida de los espías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pecado de Acán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caso individual usaron para recordar que un pecado afecta 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ofrecieron las tribus occidentales si la tierra oriental parecía impura?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Entregarles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la tierra donde estaba 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Mover el arca a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Darles la heredad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Compartir la tierra donde estaba 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ofrecieron las tribus occidentales si la tierra oriental parecía impura?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tribus llamó Josué después de las conquistas?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negaron las tribus orientales acerca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hubieran construido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estuviera junto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fuera para rebelarse u ofrecer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conocieran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fuera para rebelarse u ofrecer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negaron las tribus orientales acerca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temor motivó realmente la construcción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Jordán se secara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Josué tomara su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gabaonitas los atacaran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futuras generaciones dijeran que no tenían parte 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futuras generaciones dijeran que no tenían parte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temor motivó realmente la construcción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era el propósito declarado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Servir como testimonio entre las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Reemplazar el altar 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Ofrecer sacrificios diarios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Marcar la tumba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22:26-28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Servir como testimonio entre las tribus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propósito declarado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22:26-28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Fineas y los príncipes a la explicación?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Ordenaron destruir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Quedaron satisfechos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llevaron presos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Declararon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Quedaron satisfechos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Fineas y los príncipes a la explicación?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entendió Fineas después de escuchar a las tribus?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debían abandonar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altar era 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SEÑOR estaba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pacto había 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SEÑOR estaba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entendió Fineas después de escuchar a las tribus?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elogió Josué de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Habían conquistado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Habían obedecido y no abandonaron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Habían construido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Habían repartido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israelitas al recibir el informe?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Cruzaron el Jordán para atacar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Trasladaron 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Expulsaron a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Bendijeron a Dios y desistieron de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Bendijeron a Dios y desistieron de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israelitas al recibir el informe?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dieron Rubén y Gad al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dieron Rubén y Gad al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significaba el nombre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marcaba una ciudad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 testimonio de que el SEÑOR es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allí descansó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señalaba la frontera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era testimonio de que el SEÑOR es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significaba el nombre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22: El altar junto al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Habían obedecido y no abandonaron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elogió Josué de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podían volver a sus hogares?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 Jordán volvió a crecer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Josué se retiraba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Dios había dado reposo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Gabaón fue destruida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Dios había dado reposo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podían volver a sus hogares?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hacer con todo su corazón y toda su alma?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Recordar a los reyes cananeos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Edificar otra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Amar y servir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Amar y servir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con todo su corazón y toda su alma?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22: El altar junto al Jordán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