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21: Las ciudades de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recibieron los hijos de Aarón por sorteo?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hijos de Aarón por sorteo?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tres tribus provinieron las ciudades de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Rubén, Gad y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Judá, Simeón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Efraín, Dan y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Judá, Simeón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tres tribus provinieron las ciudades de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recibieron los otros coatitas?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otros coatitas?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recibieron los gersonitas?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gersonitas?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recibieron los meraritas?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recibieron los meraritas?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solicitaron las ciudades destinadas a los levitas?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jefes de las familias levíticas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reyes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hijos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gabaonitas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otro nombre tenía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Quiriat-arba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Quiriat-sefer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Jebús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Quiriat-arba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otro nombre tenía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pertenecían los campos y aldeas alrededor de Hebrón?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Eleazar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Fineas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pertenecían los campos y aldeas alrededor de Hebrón?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de refugio fue dada a los hijos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fue dada a los hijos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sacerdotales se contaron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sacerdotales se contaron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de refugio en Efraín recibieron los coatitas?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Efraín recibieron los coatitas?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jefes de las familias levíticas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solicitaron las ciudades destinadas a los levitas?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de refugio en Basán recibieron los gersonitas?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Golán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Basán recibieron los gersonitas?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de refugio en Galilea recibieron de Neftalí?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Galilea recibieron de Neftalí?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ciudad de refugio en Galaad recibieron de Gad?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de refugio en Galaad recibieron de Gad?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ciudades levíticas hubo en total?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y 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Cuarenta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ciudades levíticas hubo en total?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rodeaba cada ciudad levítica?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muralla doble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campos de pastoreo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bosque sagrado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campos de pastoreo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rodeaba cada ciudad levítica?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quiénes presentaron los levitas su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Caleb y Otoniel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Eleazar, Josué y los jefes tribales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Rubén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de 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Israel con la tierra que Dios había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devolvió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dejó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repartió entre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poseyó y habitó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poseyó y habitó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Israel con la tierra que Dios había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dio Dios a Israel alrededor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Otra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a Israel alrededor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de las buenas promesas de Dios dejaron de cumplirse?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de las buenas promesas de Dios dejaron de cumplirse?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Josué 21: Las ciudades de los levitas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Eleazar, Josué y los jefes tribales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presentaron los levitas su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presentaron los levitas su solicitud?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presentaron los levitas su solicitud?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debían recibir junto con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Palacios para sus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Viñas de los gabaonitas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Campos para sus ganados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Campos para sus ganados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recibir junto con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21: Las ciudades de los levitas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