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20: Las ciudades de refugio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debía exponer su caso quien buscaba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 de la ciudad ante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tabernáculo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rey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puerta de la ciudad ante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 exponer su caso quien buscaba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hacer los ancianos después de oír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Entregarlo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Recibirlo y darle lugar para vivir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Enviarlo fuera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Nombrarlo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Recibirlo y darle lugar para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los ancianos después de oír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condición mostraba que la muerte no había sido intencional?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acusado era levita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Ocurrió fuera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existía enemistad previa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había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existía enemistad previa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mostraba que la muerte no había sido intencional?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qué acontecimiento debía permanecer el refugiado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próxima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cumplir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muerte de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muerte del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la muerte del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acontecimiento debía permanecer el refugiado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de refugio estaba en el monte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el monte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tipo de ciudades mandó Dios establecer?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Ciudades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Ciudades reales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Ciudades portuarias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Ciudades fortificadas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de refugio estaba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de refugio también era llamada Quiriat-arba?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también era llamada Quiriat-arba?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de refugio fue asignada en la tribu de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fue asignada en la tribu de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de refugio estaba en Galaad, dentro de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Galaad, dentro de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estaban disponibles las ciudades de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israelitas y extranjeros residentes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 jefes de tribu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a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israelitas y extranjeros residentes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estaban disponibles las ciudades de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Ciudades de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tipo de ciudades mandó Dios establecer?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20: Las ciudades de refugio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quién había hablado Dios anteriormente de esas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había hablado Dios anteriormente de esas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podía huir a una ciudad de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rey derrotado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 ladrón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matara accidentalmente y sin intención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Quien matara accidentalmente y sin intención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podía huir a una ciudad de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protegía temporalmente la ciudad al acusado?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vengador de la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vengador de la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protegía temporalmente la ciudad al acusado?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20: Las ciudades de refugio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