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20: Las ciudades de refugio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debía exponer su caso quien buscaba refugio?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puerta de la ciudad ante los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tabernáculo de Silo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 el rey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Junto al 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la puerta de la ciudad ante los ancianos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debía exponer su caso quien buscaba refugio?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debían hacer los ancianos después de oír el caso?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Entregarlo de inmediato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Recibirlo y darle lugar para vivir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Enviarlo fuera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Nombrarlo juez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Recibirlo y darle lugar para vivir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debían hacer los ancianos después de oír el caso?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condición mostraba que la muerte no había sido intencional?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acusado era levita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Ocurrió fuera de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existía enemistad previa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había testigos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 existía enemistad previa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condición mostraba que la muerte no había sido intencional?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¿Hasta qué acontecimiento debía permanecer el refugiado en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la próxima Pascua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cumplir 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la muerte de Josué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la muerte del sumo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Hasta la muerte del sumo sacerdote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qué acontecimiento debía permanecer el refugiado en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ciudad de refugio estaba en el monte de Neftalí?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Siquem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Cedes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ciudad de refugio estaba en el monte de Neftalí?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tipo de ciudades mandó Dios establecer?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Ciudades de refugio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Ciudades reales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Ciudades portuarias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Ciudades fortificadas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ciudad de refugio estaba en el monte de Efraín?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Siquem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Golán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Siquem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ciudad de refugio estaba en el monte de Efraín?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ciudad de refugio también era llamada Quiriat-arba?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Siquem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Ramot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ciudad de refugio también era llamada Quiriat-arba?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ciudad de refugio fue asignada en la tribu de Rubén?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Ramot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Golán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Beser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ciudad de refugio fue asignada en la tribu de Rubén?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ciudad de refugio estaba en Galaad, dentro de Gad?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Ramot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Golán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Siquem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Ramot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ciudad de refugio estaba en Galaad, dentro de Gad?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quiénes estaban disponibles las ciudades de refugio?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Sólo a levitas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israelitas y extranjeros residentes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Sólo a jefes de tribu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Únicamente a habitantes de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israelitas y extranjeros residentes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estaban disponibles las ciudades de refugio?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Ciudades de refugio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tipo de ciudades mandó Dios establecer?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20: Las ciudades de refugio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medio de quién había hablado Dios anteriormente de esas ciudades?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Caleb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Eleazar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medio de quién había hablado Dios anteriormente de esas ciudades?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podía huir a una ciudad de refugio?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Todo rey derrotado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Cualquier ladrón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Quien matara accidentalmente y sin intención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Sólo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Quien matara accidentalmente y sin intención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podía huir a una ciudad de refugio?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quién protegía temporalmente la ciudad al acusado?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 sumo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Josué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los 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 vengador de la sangre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Del vengador de la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quién protegía temporalmente la ciudad al acusado?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20: Las ciudades de refugio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