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Josué 2: Rahab esconde a los espías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hizo Rahab con los dos espías?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escondió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entregó al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envió a Hai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encerró en una cisterna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Los escondió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Rahab con los dos espías?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¿Dónde escondió Rahab a los espías?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Debajo de su cama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Entre manojos de lino en el terrado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Dentro de un pozo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una cueva junto al muro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Entre manojos de lino en el terrado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escondió Rahab a los espías?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¿Hasta qué lugar siguieron los perseguidores el camino de los espías?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Hasta el monte Carmelo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Hasta Gilgal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Hasta los vados del Jordán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Hasta el mar Salado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Hasta los vados del Jordán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¿Hasta qué lugar siguieron los perseguidores el camino de los espías?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reconoció Rahab acerca de la tierra de Canaán?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Faraón la conquistaría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Jericó vencería fácilmente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Moab la recibiría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el SEÑOR la había entregado a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Que el SEÑOR la había entregado a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reconoció Rahab acerca de la tierra de Canaán?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milagro ocurrido al salir de Egipto habían oído los habitantes?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el SEÑOR secó el mar Rojo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cayó fuego del cielo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el Jordán se volvió sangre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se abrió la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el SEÑOR secó el mar Rojo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milagro ocurrido al salir de Egipto habían oído los habitantes?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¿Desde qué lugar envió Josué secretamente a dos espías?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Desde Sitim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Desde Gilgal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Desde Hebrón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Desde Silo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dos reyes amorreos derrotados mencionó Rahab?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Jabín y Sísara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Sehón y Og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Adonisedec y Horam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Balac y Agag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Sehón y Og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dos reyes amorreos derrotados mencionó Rahab?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describió Rahab al Dios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Dios solamente del desierto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Dios de una sola tribu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Dios arriba en los cielos y abajo en la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Dios desconocido en Canaán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Dios arriba en los cielos y abajo en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describió Rahab al Dios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¿Por quiénes pidió Rahab que los espías preservaran la vida?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Sólo por ella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el rey de Jericó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todos los soldados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su padre, su madre, sus hermanos y hermanas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2:12-13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Por su padre, su madre, sus hermanos y hermanas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quiénes pidió Rahab que los espías preservaran la vida?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2:12-13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prometieron los espías a Rahab si guardaba el secreto?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Misericordia y fidelidad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casa en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gobierno de Jericó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Riquezas del campamento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Misericordia y fidelidad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prometieron los espías a Rahab si guardaba el secreto?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salieron los espías de la casa de Rahab?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Cruzaron la puerta principal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Bajaron con una cuerda por la ventana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Saltaron desde el terrado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Pasaron por un túnel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2:15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Bajaron con una cuerda por la ventana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salieron los espías de la casa de Rahab?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2:15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Desde Sitim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¿Desde qué lugar envió Josué secretamente a dos espías?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¿Por qué podía Rahab descolgarlos por una ventana?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Vivía junto al río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palacio tenía una torre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 casa estaba sobre el muro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ventana daba a una cueva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2:15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Su casa estaba sobre el muro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podía Rahab descolgarlos por una ventana?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2:15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 tiempo debían esconderse los espías en el monte?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Siete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noche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Cuarenta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Tres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2:16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Tres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 tiempo debían esconderse los espías en el monte?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2:16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señal debía colocar Rahab en su ventana?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cordón rojo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lámpara de aceite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rama de olivo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paño blanco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2:18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 cordón rojo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señal debía colocar Rahab en su ventana?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2:18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¿Dónde debían reunirse los familiares de Rahab para estar protegidos?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la plaza de Jericó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Dentro de su casa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Junto al Jordán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campamento de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2:18-19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Dentro de su casa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debían reunirse los familiares de Rahab para estar protegidos?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2:18-19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hizo Rahab después de despedir a los espías?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Abandonó Jericó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Avisó al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Ató el cordón rojo a la ventana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Derribó parte del muro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2:21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Ató el cordón rojo a la ventana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Rahab después de despedir a los espías?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2:21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ciudad debían reconocer los dos espías?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Jericó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Gabaón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Hazor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informe llevaron los espías a Josué?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Jericó estaba vacía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necesitaban regresar a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los cananeos no conocían a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Que el SEÑOR había entregado la tierra y sus habitantes temían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2:24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Que el SEÑOR había entregado la tierra y sus habitantes temían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informe llevaron los espías a Josué?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2:24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Josué 2: Rahab esconde a los espías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Jericó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ciudad debían reconocer los dos espías?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¿En casa de quién se hospedaron los espías?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Débora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Rahab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Acsa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Rahab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casa de quién se hospedaron los espías?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supo que unos israelitas habían llegado a espiar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rey de Hai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sacerdote Eleazar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príncipe de 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rey de Jericó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rey de Jericó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supo que unos israelitas habían llegado a espiar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Josué 2: Rahab esconde a los espías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