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19: Las heredades de las tribus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tercera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tercera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llamada Belén aparece en la heredad de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llamada Belén aparece en la heredad de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ciudades con sus aldeas se mencionan para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se mencionan para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cuarta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cuarta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valle conocido aparece en la heredad de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valle conocido aparece en la heredad de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segunda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ciudades con sus aldeas recibió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quinta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quinta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monte costero tocaba la heredad de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Gerizim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monte costero tocaba la heredad de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qué gran ciudad del norte se extendía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gran ciudad del norte se extendía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ciudades con sus aldeas recibió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Veintidós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segunda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sexta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sexta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de estas era una ciudad fortificada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de estas era una ciudad fortificada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ciudades con sus aldeas recibió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Diecinueve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correspondió la séptima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séptima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costera aparece cerca del límite de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costera aparece cerca del límite de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¿Dentro de qué tribu quedó la heredad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conquistaron los danitas y renombraron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Lesem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conquistaron los danitas y renombraron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recibió Josué como heredad personal?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19:49-50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Timnat-sera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recibió Josué como heredad personal?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19:49-50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completó el reparto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Jericó, junto al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Silo, a la entrada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Gilgal,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Hebrón, ante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Silo, a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completó el reparto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19: Las heredades de las tribus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¿Dentro de qué tribu quedó la heredad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de estas ciudades recibió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de estas ciudades recibió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recibió Simeón ciudades dentro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Simeón conquistó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había tierra 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Josué nació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la porción de Judá era demasiado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la porción de Judá era demasiado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recibió Simeón ciudades dentro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19: Las heredades de las tribus restantes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