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Josué 18: El tabernáculo en Silo y las tierras restantes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de cada tribu debían explorar y describir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cada tribu debían explorar y describir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cuántas partes debían dividir la tierra pendiente?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cuántas partes debían dividir la tierra pendiente?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tribu permanecería en su territorio al 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 permanecería en su territorio al 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casa permanecería en su territorio al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casa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casa permanecería en su territorio al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echaría Josué las suertes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Ebal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echaría Josué las suertes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reunió toda la congregación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los levitas no recibirían una porción territorial?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vivían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sacerdocio del SEÑOR era su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ya poseían 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formaban parte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el sacerdocio del SEÑOR era su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los levitas no recibirían una porción territorial?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tribus ya tenían heredad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Judá, Simeón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Efraín, Dan y 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Rubén, Gad y la media tribu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Isacar, Zabulón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tribus ya tenían heredad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registraron los exploradores la tierra y sus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doce piedras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registraron los exploradores la tierra y sus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tribu recibió la primera suerte descrita después del estudio?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 recibió la primera suerte descrita después del estudio?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¿Entre qué dos territorios quedó la heredad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Rubén y 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Judá y la casa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Dan y 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Moab y 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Judá y la casa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qué dos territorios quedó la heredad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reunió toda la congregación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otro nombre recibe Luz en la descripción del límite?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Jebús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otro nombre recibe Luz en la descripción del límite?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río cerraba el límite oriental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río cerraba el límite oriental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de estas ciudades perteneció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estas ciudades perteneció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ciudades tenía el primer grupo enumerado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ciudades tenía el primer grupo enumerado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de estas ciudades del segundo grupo perteneció a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Asdod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Cineret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estas ciudades del segundo grupo perteneció a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instalaron los israelitas en Silo?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palacio para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tabernáculo de reunión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altar a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muralla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antiguo de Jerusalén aparece en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Quiriat-sefer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Jebús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Jebús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antiguo de Jerusalén aparece en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Josué 18: El tabernáculo en Silo y las tierras restantes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tabernáculo de reunión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instalaron los israelitas en Silo?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tribus aún no habían recibido su posesión?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tribus aún no habían recibido su posesión?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reprochó Josué a las tribus sin heredad?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falta de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regreso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alianza con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negligencia para poseer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negligencia para poseer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reprochó Josué a las tribus sin heredad?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18: El tabernáculo en Silo y las tierras restantes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