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Josué 18: El tabernáculo en Silo y las tierras restantes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hombres de cada tribu debían explorar y describir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hombres de cada tribu debían explorar y describir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cuántas partes debían dividir la tierra pendiente?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cuántas partes debían dividir la tierra pendiente?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tribu permanecería en su territorio al sur?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tribu permanecería en su territorio al sur?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casa permanecería en su territorio al norte?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casa de 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casa de Caleb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casa de Rubén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casa de 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casa de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casa permanecería en su territorio al norte?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echaría Josué las suertes delante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monte Ebal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Silo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echaría Josué las suertes delante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se reunió toda la congregación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los levitas no recibirían una porción territorial?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vivían en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el sacerdocio del SEÑOR era su heredad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ya poseían Basán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no formaban parte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Porque el sacerdocio del SEÑOR era su heredad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los levitas no recibirían una porción territorial?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tribus ya tenían heredad al oriente del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Judá, Simeón y 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Efraín, Dan y Aser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Rubén, Gad y la media tribu de 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Isacar, Zabulón y Neftalí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Rubén, Gad y la media tribu de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tribus ya tenían heredad al oriente del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registraron los exploradores la tierra y sus ciudades?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doce piedras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un muro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un libro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un libro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registraron los exploradores la tierra y sus ciudades?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tribu recibió la primera suerte descrita después del estudio?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Simeón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tribu recibió la primera suerte descrita después del estudio?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¿Entre qué dos territorios quedó la heredad de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Rubén y Gad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Judá y la casa de José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Dan y Aser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Moab y Edom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Entre Judá y la casa de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¿Entre qué dos territorios quedó la heredad de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Silo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se reunió toda la congregación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otro nombre recibe Luz en la descripción del límite?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Jebús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Quiriat-jearim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Bet-el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otro nombre recibe Luz en la descripción del límite?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río cerraba el límite oriental de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Nilo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Jaboc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Arnón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río cerraba el límite oriental de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¿Cuál de estas ciudades perteneció a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Hazor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¿Cuál de estas ciudades perteneció a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ciudades tenía el primer grupo enumerado de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Catorce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Veintidós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ciudades tenía el primer grupo enumerado de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¿Cuál de estas ciudades del segundo grupo perteneció a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Beerseba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Asdod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Gabaón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Cineret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Gabaón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¿Cuál de estas ciudades del segundo grupo perteneció a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instalaron los israelitas en Silo?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palacio para 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tabernáculo de reunión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altar a Baal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muralla 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nombre antiguo de Jerusalén aparece en la lista?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Luz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Baala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Quiriat-sefer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Jebús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Jebús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antiguo de Jerusalén aparece en la lista?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Josué 18: El tabernáculo en Silo y las tierras restantes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tabernáculo de reunión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instalaron los israelitas en Silo?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tribus aún no habían recibido su posesión?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Nueve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tribus aún no habían recibido su posesión?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reprochó Josué a las tribus sin heredad?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falta de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regreso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alianza con Hai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negligencia para poseer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 negligencia para poseer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reprochó Josué a las tribus sin heredad?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18: El tabernáculo en Silo y las tierras restantes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