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17: La heredad de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 de estas era hija de Zelofehad?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Rahab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de estas era hija de Zelofehad?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¿Ante quiénes presentaron las hijas su petición de herencia?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Caleb y Otoniel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Eleazar, Josué y los príncipes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reyes cananeos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Ante Eleazar, Josué y los príncipes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quiénes presentaron las hijas su petición de herencia?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recibieron heredad las hijas de Zelofehad?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conquistaron 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había hombres en 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el SEÑOR lo había mandado por medio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Josué cambió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el SEÑOR lo había mandado por medio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recibieron heredad las hijas de Zelofehad?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porciones adicionales cayeron a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y 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porciones adicionales cayeron a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tribu pertenecía la tierra de Tapúa?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tribu pertenecía la tierra de Tapúa?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recibió Manasés una suerte propia?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el primogénito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hijo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tribu sacerdotal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conquistó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tribu pertenecía la ciudad de Tapúa junto al límite?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tribu pertenecía la ciudad de Tapúa junto al límite?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tribu limitaba al sur de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limitaba al sur de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importante recibió Manasés dentro de Isacar y Aser?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Bet-seán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Bet-seán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importante recibió Manasés dentro de Isacar y Aser?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finalmente con los cananeos que no expulsaron?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hicieron tributarios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coronaron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trasladaron a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enviaron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hicieron tributarios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finalmente con los cananeos que no expulsaron?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los hijos de José pidieron más territorio?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tenían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eran un pueblo numeroso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querían vivir junto 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perdieron Gezer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eran un pueblo numeroso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los hijos de José pidieron más territorio?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era el primogénito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recibió Manasés una suerte propia?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les indicó Josué hacer en la región montañosa?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 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Esperar otra suerte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Desmontar el bosque y ocuparlo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 a 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Desmontar el bosque y ocuparlo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les indicó Josué hacer en la región montañosa?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desafío militar mencionaron los hijos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filisteos tenían barcos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egipcios controlaban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gabaonitas tenían murallas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cananeos tenían carros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cananeos tenían carros de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desafío militar mencionaron los hijos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17: La heredad de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territorio recibió Maquir por ser hombre de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Jericó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Galaad y Basán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Gaza y 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 y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Galaad y Basán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territorio recibió Maquir por ser hombre de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descendiente de Manasés no tuvo hijos varones?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Maquir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Hefer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Zelofehad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Zelofehad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descendiente de Manasés no tuvo hijos varones?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hijas tenía Zelofehad?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hijas tenía Zelofehad?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17: La heredad de Manasés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