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16: La heredad de Efraín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ciudad aparece antes de que el límite llegara al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Hazor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aparece antes de que el límite llegara al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dos tribus formaban los hijos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Rubén y 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Manasés y 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 y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Dan y 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Manasés y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tribus formaban los hijos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tribu recibe una descripción detallada de sus límites en este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tribu recibe una descripción detallada de sus límites en este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¿Desde dónde comenzaba el límite oriental de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Gezer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Atarot-adar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Desde Atarot-adar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dónde comenzaba el límite oriental de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Bet-horón se menciona en el límite oriental de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Bet-horón la de arriba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Bet-horón la de abajo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Ambas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Ninguna de 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Bet-horón la de arriba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Bet-horón se menciona en el límite oriental de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correspondió la suerte descrita al comenzar Josué 16?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hijos de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hijos de 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hijos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hijos de 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lugar aparece al norte cuando el límite sale hacia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Bet-seán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Micmetat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En-dor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Maceda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Micmetat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lugar aparece al norte cuando el límite sale hacia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ciudad tocaba el límite antes de salir al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tocaba el límite antes de salir al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arroyo seguía el límite desde Tapúa hacia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arroyo de Acor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arroyo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arroyo de Arnón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arroyo de Caná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arroyo de Caná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arroyo seguía el límite desde Tapúa hacia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tenía Efraín ciudades adicionales?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Dentro de la heredad de 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Dentro de la heredad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oriente de Basán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las llanuras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Dentro de la heredad de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tenía Efraín ciudades adicionales?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con los cananeos de Gezer?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Fueron expulsados por completo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Permanecieron entre Efraín como tributarios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mudaron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Recibieron ciudades levíticas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Permanecieron entre Efraín como tributarios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con los cananeos de Gezer?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hijos de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correspondió la suerte descrita al comenzar Josué 16?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16: La heredad de Efraín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¿Desde qué río comenzaba su territorio cerca de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Jaboc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el Arnón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qué río comenzaba su territorio cerca de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¿Hacia qué monte subía el desierto desde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Hacia Carmelo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Hacia Hermón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Hacia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Hacia Ebal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Hacia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¿Hacia qué monte subía el desierto desde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aparece junto a Bet-el en el recorrido del límite?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aparece junto a Bet-el en el recorrido del límite?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16: La heredad de Efraín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