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15: La heredad de Judá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ciudad jebusea aparece en la descripción del límite norte?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jebusea aparece en la descripción del límite norte?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otro nombre tenía Baala?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Quiriat-arba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Quiriat-jearim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Quiriat-sefer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Bet-semes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Quiriat-jearim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otro nombre tenía Baala?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mar formaba el límite occidental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mar Salado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mar de Cineret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mar Grande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mar Rojo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mar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mar formaba el límite occidental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ciudad recibió Caleb dentro de la heredad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recibió Caleb dentro de la heredad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hijos de Anac expulsó Caleb de Hebrón?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hijos de Anac expulsó Caleb de Hebrón?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tribu recibió su heredad junto a Edom y el desierto de Zin?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¿Cuál de estos era uno de los hijos de Anac expulsados?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Otoniel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Talmai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Cenaz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Talmai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de estos era uno de los hijos de Anac expulsados?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llamaba Debir anteriormente?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Quiriat-arba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Quiriat-jearim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Quiriat-sefer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Bet-hogla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Quiriat-sefer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Debir anteriormente?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ofreció Caleb al hombre que conquistara Quiriat-sefer?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mitad de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ejército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fuentes de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su hija Acsa como esposa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su hija Acsa como esposa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ofreció Caleb al hombre que conquistara Quiriat-sefer?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conquistó Quiriat-sefer?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Otoniel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Fineas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Otoniel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conquistó Quiriat-sefer?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parentesco tenía Otoniel con Caleb?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Era hijo de 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Era hijo de Cenaz, hermano de 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Era sacerdote levita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Era rey de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Era hijo de Cenaz, hermano de Caleb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parentesco tenía Otoniel con Caleb?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tribu recibió su heredad junto a Edom y el desierto de Zin?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pidió Acsa a su padre además de la tierra seca?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ciudad amurallada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campo de cebada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Fuentes de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Carros 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Fuentes de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Acsa a su padre además de la tierra seca?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fuentes entregó Caleb a Acsa?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del Jordán y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de En-semes y Rogel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de Merom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de arriba y las de abajo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de arriba y las de abajo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fuentes entregó Caleb a Acsa?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¿Cuál de estas ciudades aparece entre las del sur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Hazor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de estas ciudades aparece entre las del sur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ciudades con sus aldeas enumera el primer grupo del sur?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Catorce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Veintinueve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Dieciséis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Nueve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Veintinueve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ciudades con sus aldeas enumera el primer grupo del sur?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ciudades costeras aparecen en la heredad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Sidón y 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Dor y Jope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Asdod y Gaza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Cineret y Bet-seán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15:46-47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Asdod y Gaza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ciudades costeras aparecen en la heredad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15:46-47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mar marcaba parte del límite sur y oriental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mar de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mar Salado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mar Rojo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mar Mediterráneo solamente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15:2-5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antiguo de Hebrón vuelve a aparecer en la lista?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Quiriat-baal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Quiriat-sana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Quiriat-jearim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Quiriat-arba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15:54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Quiriat-arba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antiguo de Hebrón vuelve a aparecer en la lista?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ciudad del desierto se menciona junto a En-gadi?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Ciudad de la Sal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Ciudad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Ciudad de Refugio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Ciudad de las Palmas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15:61-62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Ciudad de la 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del desierto se menciona junto a En-gadi?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15:61-62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no pudieron expulsar los hijos de Judá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gabaonitas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jebuseos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moabitas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filisteos de 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15:63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los jebuseos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no pudieron expulsar los hijos de Judá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15:63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15: La heredad de Judá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mar Salado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mar marcaba parte del límite sur y oriental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15:2-5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lugar importante quedaba en el límite sur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Cades-barnea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Hazor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Cades-barnea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lugar importante quedaba en el límite sur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curso de agua se menciona antes de llegar al límite occidental?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río Éufrates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arroyo de Cedrón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río Jaboc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arroyo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arroyo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curso de agua se menciona antes de llegar al límite occidental?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15: La heredad de Judá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