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14: Caleb recibe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recibieron los levitas en lugar de una región tribal?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Ciudades y campos para su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monte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mitad de 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Ciudades y campos para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recibieron los levitas en lugar de una región tribal?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acercaron los hijos de Judá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acercaron los hijos de Judá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pidió a Josué la heredad que Dios le había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pidió a Josué la heredad que Dios le había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lugar había sido enviado Caleb a reconocer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Cades-barnea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Cades-barnea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había sido enviado Caleb a reconocer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tenía Caleb cuando fue enviado como espía?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Sesenta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Caleb cuando fue enviado como espía?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dirigieron el reparto de la tierra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Eleazar, Josué y los jefes de las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Caleb y los dos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Rubén, Gad y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efecto produjo el informe de los otros espías en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preparó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Desanimó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llevó a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hizo coronar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Desanimó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efecto produjo el informe de los otros espías en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describe Caleb su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Nunca salió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sacerdote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Siguió plenamente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Construyó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Siguió plenamente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Caleb su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habían pasado desde la promesa hecha a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habían pasado desde la promesa hecha a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tenía Caleb al pedir su heredad?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Caleb al pedir su heredad?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territorio pidió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región montañosa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tierra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región montañosa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territorio pidió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Eleazar, Josué y los jefes de las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dirigieron el reparto de la tierra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Hebrón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Hebrón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14: Caleb recibe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asignó la heredad a las nueve tribus y media?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orden de 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sorteo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fuerza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decisión de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sorteo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asignó la heredad a las nueve tribus y media?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tribus y media ya habían recibido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Nueve tribus y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tribus y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tribus y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y media ya habían recibido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dos tribus se dividieron los descendientes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 y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Efraín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dos tribus se dividieron los descendientes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14: Caleb recibe Hebrón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