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Josué 14: Caleb recibe Hebrón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recibieron los levitas en lugar de una región tribal?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Ciudades y campos para su ganado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monte de 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ciudad de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mitad de Basán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Ciudades y campos para su ganado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recibieron los levitas en lugar de una región tribal?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se acercaron los hijos de Judá a Josué?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Silo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Gilgal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se acercaron los hijos de Judá a Josué?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pidió a Josué la heredad que Dios le había prometido?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Eleazar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Fineas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Caleb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Otoniel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Caleb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pidió a Josué la heredad que Dios le había prometido?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¿Desde qué lugar había sido enviado Caleb a reconocer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Gilgal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Sitim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Cades-barnea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14:6-7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Cades-barnea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¿Desde qué lugar había sido enviado Caleb a reconocer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14:6-7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edad tenía Caleb cuando fue enviado como espía?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Cuarenta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Ochenta y cinco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Veinte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Sesenta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Cuarenta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edad tenía Caleb cuando fue enviado como espía?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¿Quiénes dirigieron el reparto de la tierra de Canaán?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Eleazar, Josué y los jefes de las tribus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Caleb y los dos espías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reyes de 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Rubén, Gad y Manasés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efecto produjo el informe de los otros espías en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preparó para la batalla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Desanimó su corazón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llevó a Gilgal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hizo coronar a Caleb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Desanimó su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efecto produjo el informe de los otros espías en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describe Caleb su fidelidad?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Nunca salió del campamento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 sacerdote en el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Siguió plenamente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Construyó 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Siguió plenamente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describe Caleb su fidelidad?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años habían pasado desde la promesa hecha a Caleb?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Cuarenta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Cuarenta y cinco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Cuarenta y cinco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años habían pasado desde la promesa hecha a Caleb?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edad tenía Caleb al pedir su heredad?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Ochenta y cinco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Cuarenta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Setenta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Ciento diez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Ochenta y cinco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edad tenía Caleb al pedir su heredad?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territorio pidió Caleb?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ciudad de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región montañosa de 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tierra de Gabaón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llanuras de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14:12-13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región montañosa de Hebrón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territorio pidió Caleb?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14:12-13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Eleazar, Josué y los jefes de las tribus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dirigieron el reparto de la tierra de Canaán?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se llamaba Hebrón anteriormente?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Quiriat-jearim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Luz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Quiriat-arba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Sitim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Quiriat-arba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llamaba Hebrón anteriormente?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Josué 14: Caleb recibe Hebrón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se asignó la heredad a las nueve tribus y media?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orden de edad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sorteo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fuerza militar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decisión de los gabaonitas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 sorteo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asignó la heredad a las nueve tribus y media?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¿Cuántas tribus y media ya habían recibido tierra al oriente del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Nueve tribus y media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Cinco tribus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 tribus y media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 tribus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Dos tribus y media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tribus y media ya habían recibido tierra al oriente del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dos tribus se dividieron los descendientes de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Rubén y Gad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Judá y 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Dan y Aser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Efraín y Manasés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14:4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Efraín y Manasés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dos tribus se dividieron los descendientes de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14:4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Josué 14: Caleb recibe Hebrón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