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13: La tierra que aún faltaba por conquistar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qué monte se extendía la región del Líbano mencionada?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monte Hermón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Hasta el monte Hermón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qué monte se extendía la región del Líbano mencionada?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hacer con los habitantes de las montañas y los sidonios?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Hacer una alianza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Expulsarlos delante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Trasladarlos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Darles la heredad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Expulsarlos delante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con los habitantes de las montañas y los sidonios?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¿Entre cuántas tribus debía repartirse la tierra occidental?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tribus completas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tribus y media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Nueve tribus y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Nueve tribus y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¿Entre cuántas tribus debía repartirse la tierra occidental?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había dado heredad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había dado heredad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amorreo había gobernado desde Hesbón?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amorreo había gobernado desde Hesbón?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dijo Dios a Josué acerca de su edad y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de edad avanzada y quedaba mucha tierra por poseer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Era joven y la conquista había terminado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Debía regresar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Debía entregar el mando 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había gobernado en Basán?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Adonisedec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había gobernado en Basán?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pueblos permanecieron entre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Jericó y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 y 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Gesur y 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Gaza y 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Gesur y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pueblos permanecieron entre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recibió Leví en vez de un territorio?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ciudad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de Basán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llanuras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sacrificios del SEÑOR como heredad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sacrificios del SEÑOR como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recibió Leví en vez de un territorio?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tribu recibió ciudades como Hesbón y Dibón?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recibió ciudades como Hesbón y Dibón?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adivino hijo de Beor murió durante las conquistas?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adivino hijo de Beor murió durante las conquistas?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Era de edad avanzada y quedaba mucha tierra por poseer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dijo Dios a Josué acerca de su edad y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río formaba el límite de la heredad de Rubén?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Arnón completo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río formaba el límite de la heredad de Rubén?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tribu recibió Jazer y ciudades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recibió Jazer y ciudades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aldeas de Jair había en la heredad de la media tribu de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y 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aldeas de Jair había en la heredad de la media tribu de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 llamado directamente la heredad de Leví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llamado directamente la heredad de Leví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13: La tierra que aún faltaba por conquistar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territorio se menciona entre la tierra aún pendiente?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tierra de 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territorios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de 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llanuras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territorios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territorio se menciona entre la tierra aún pendiente?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provincias filisteas se mencionan?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provincias filisteas se mencionan?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 de estas ciudades pertenecía a una provincia filistea?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estas ciudades pertenecía a una provincia filistea?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13: La tierra que aún faltaba por conquistar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