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13: La tierra que aún faltaba por conquistar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qué monte se extendía la región del Líbano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monte 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el monte Hermón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monte se extendía la región del Líbano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con los habitantes de las montañas y los sidonios?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 una alianza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Expulsarlos delante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Trasladarlos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Darles la heredad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Expulsarlos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los habitantes de las montañas y los sidonios?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¿Entre cuántas tribus debía repartirse la tierra occidental?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tribus completas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tribus y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Nueve tribus y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Nueve tribus y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cuántas tribus debía repartirse la tierra occidental?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había dado heredad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dado heredad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amorreo había gobernado desde Hesbón?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amorreo había gobernado desde Hesbón?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dijo Dios a Josué acerca de su edad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Era de edad avanzada y quedaba mucha tierra por poseer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joven y la conquista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 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 entregar el mando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había gobernado en Basán?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Adonisedec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había gobernado en Basán?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pueblos permanecieron entre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 y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Gesur y 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Gaza y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Gesur y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pueblos permanecieron entre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recibió Leví en vez de un territorio?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llanuras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sacrificios del SEÑOR como heredad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sacrificios del SEÑOR como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recibió Leví en vez de un territorio?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recibió ciudades como Hesbón y Dibón?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recibió ciudades como Hesbón y Dibón?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adivino hijo de Beor murió durante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adivino hijo de Beor murió durante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Era de edad avanzada y quedaba mucha tierra por poseer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Dios a Josué acerca de su edad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río formaba el límite de la heredad de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Arnón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río formaba el límite de la heredad de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recibió Jazer y ciudades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recibió Jazer y ciudades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aldeas de Jair había en la heredad de la media tribu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aldeas de Jair había en la heredad de la media tribu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llamado directamente la heredad de Leví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llamado directamente la heredad de Leví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13: La tierra que aún faltaba por conquistar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territorio se menciona entre la tierra aún pendiente?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territorios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territorios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territorio se menciona entre la tierra aún pendiente?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provincias filisteas se mencionan?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provincias filisteas se mencionan?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de estas ciudades pertenecía a una provincia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ciudades pertenecía a una provincia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13: La tierra que aún faltaba por conquistar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