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12: Los reyes vencidos por Israel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se llamaba el rey de Basán?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Sehón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Horam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Jobab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Og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llamaba el rey de Basán?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dos ciudades habitaba Og?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Jericó y Hai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Astarot y Edrei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Gaza y Gat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Silo y 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Astarot y Edrei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dos ciudades habitaba Og?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dirigió las victorias sobre Sehón y Og?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Josué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Caleb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Eleazar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dirigió las victorias sobre Sehón y Og?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tribus entregó Moisés la tierra oriental?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Judá, Simeón y 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Efraín, Dan y Aser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Leví e Isacar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Rubén, Gad y la media tribu de Manasés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Rubén, Gad y la media tribu de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tribus entregó Moisés la tierra oriental?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dirigió las conquistas al occidente del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Josué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Fineas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Josué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dirigió las conquistas al occidente del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región resume primero Josué 12?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conquistas al oriente del 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ciudades de refugio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heredad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guerras contra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¿Cuál es el primer rey occidental mencionado en la lista?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rey de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rey de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rey de 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rey de Hazor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rey de Jericó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¿Cuál es el primer rey occidental mencionado en la lista?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rey aparece junto al rey de Jericó al comenzar la lista?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rey de Gaza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rey de Silo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rey de Hai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rey de Gabaón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rey de Hai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rey aparece junto al rey de Jericó al comenzar la lista?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dos reyes se mencionan juntos en Josué 12:10?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Jericó y Hai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Hazor y Madón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Gaza y Gat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Jerusalén y 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Jerusalén y Hebrón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dos reyes se mencionan juntos en Josué 12:10?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dos reyes se mencionan juntos después de Jarmut y Laquis?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Eglón y Gezer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Debir y Geder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Horma y Arad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Libna y Adulam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Eglón y Gezer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dos reyes se mencionan juntos después de Jarmut y Laquis?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rey aparece en la lista junto al rey de Bet-el?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rey de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rey de Maceda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rey de Hazor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rey de 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rey de Maceda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rey aparece en la lista junto al rey de Bet-el?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Las conquistas al oriente del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región resume primero Josué 12?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dos ciudades aparecen juntas en Josué 12:19?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Cedes y Jocneam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Taanac y Meguido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Madón y Hazor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Afec y Sarón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Madón y Hazor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dos ciudades aparecen juntas en Josué 12:19?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ciudad aparece asociada con Carmelo?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Cedes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Tirsa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Jocneam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Jocneam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ciudad aparece asociada con Carmelo?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¿Cuál es el último rey individual mencionado?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rey de Tirsa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rey de Hazor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rey de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rey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rey de Tirsa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¿Cuál es el último rey individual mencionado?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reyes occidentales enumera el capítulo en total?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Treinta y 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Veinticuatro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Cuarenta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Treinta y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reyes occidentales enumera el capítulo en total?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12: Los reyes vencidos por Israel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¿Desde qué arroyo comenzaba la región conquistada al oriente?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el Cedrón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el Arnón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el Querit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el Cisón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Desde el Arnón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¿Desde qué arroyo comenzaba la región conquistada al oriente?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rey amorreo habitaba en Hesbón?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Jabín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Sehón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Adonisedec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Sehón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rey amorreo habitaba en Hesbón?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río marcaba parte del límite del reino de Sehón?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Nilo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Éufrates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Jordán occidental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Jaboc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Jaboc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río marcaba parte del límite del reino de Sehón?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12: Los reyes vencidos por Israel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