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12: Los reyes vencidos por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el rey de Basán?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Jobab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rey de Basán?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dos ciudades habitaba Og?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Astarot y Edrei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Gaza y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Silo y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Astarot y Edrei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dos ciudades habitaba Og?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dirigió las victorias sobre Sehón y Og?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dirigió las victorias sobre Sehón y Og?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tribus entregó Moisés la tierra oriental?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Judá, Simeón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Efraín, Dan y 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Leví e 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Rubén, Gad y la media tribu de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tribus entregó Moisés la tierra oriental?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dirigió las conquistas al occidente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Fineas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dirigió las conquistas al occidente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región resume primero Josué 12?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conquistas al oriente del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ciudades de refugio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heredad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guerras contra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es el primer rey occidental mencionado en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rey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es el primer rey occidental mencionado en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 aparece junto al rey de Jericó al comenzar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rey de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aparece junto al rey de Jericó al comenzar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reyes se mencionan juntos en Josué 12:10?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Hazor y Madón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Gaza y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 y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 y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reyes se mencionan juntos en Josué 12:10?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reyes se mencionan juntos después de Jarmut y Laquis?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Eglón y Gezer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Debir y Geder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Horma y Arad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Libna y 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Eglón y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reyes se mencionan juntos después de Jarmut y Laquis?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 aparece en la lista junto al rey de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Maceda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rey de Maceda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aparece en la lista junto al rey de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conquistas al oriente del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región resume primero Josué 12?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ciudades aparecen juntas en Josué 12:19?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Cedes y Jocneam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Taanac y Meguido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Madón y 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Afec y Sarón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Madón y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ciudades aparecen juntas en Josué 12:19?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aparece asociada con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Jocneam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Jocneam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aparece asociada con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es el último rey individual mencionado?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Tirsa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Hazor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rey de Tirsa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es el último rey individual mencionado?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reyes occidentales enumera el capítulo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y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y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reyes occidentales enumera el capítulo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12: Los reyes vencidos por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qué arroyo comenzaba la región conquistada al oriente?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Querit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el Arnón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qué arroyo comenzaba la región conquistada al oriente?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 amorreo habitaba en Hesbón?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Jabín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Adonisedec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amorreo habitaba en Hesbón?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río marcaba parte del límite del reino de Sehón?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Jordán occidental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Jaboc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Jaboc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río marcaba parte del límite del reino de Sehón?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12: Los reyes vencidos por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