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11: La derrota de los reyes del norte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¿Junto a qué aguas acamparon los reyes para pelear?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 Merom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Las aguas de En-semes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Las aguas de Merom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¿Junto a qué aguas acamparon los reyes para pelear?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dijo Dios a Josué frente a aquel enorme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 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 tengas temor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 paz con 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Espera cuarenta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 tengas temor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dijo Dios a Josué frente a aquel enorme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Israel con los caballos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Llevarlos a Gilgal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Entregarlos a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Desjarretarlos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Soltarlos en el desierto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Desjarretarlos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Israel con los caballos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debía hacer Josué con los carros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Guardarlos para 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Arrojarlos al Jordán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Entregarlos a Caleb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Quemarlos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Quemarlos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debía hacer Josué con los carros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atacó Josué a la coalición en Merom?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repente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Después de un 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Rodeándola 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Mediante una alianza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De repente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atacó Josué a la coalición en Merom?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encabezó la coalición del norte contra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Jabín, rey de 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Adonisedec, rey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Og, rey de Basán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Sehón, rey de 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¿Hasta qué gran ciudad persiguió Israel a parte del ejército?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¿Hasta qué gran ciudad persiguió Israel a parte del ejército?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ciudad, cabeza de aquellos reinos, tomó y quemó Josué?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Simrón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11:10-11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ciudad, cabeza de aquellos reinos, tomó y quemó Josué?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11:10-11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¿Cuál fue la única ciudad de las colinas que Israel quemó?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¿Cuál fue la única ciudad de las colinas que Israel quemó?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obedeció Josué las instrucciones transmitidas por Moisés?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Sin omitir nada de lo mandado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Sólo en las batallas principales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Consultando primero a Jabín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Cambiando las órdenes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Sin omitir nada de lo mandado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obedeció Josué las instrucciones transmitidas por Moisés?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¿Durante cuánto tiempo guerreó Josué contra aquellos reyes?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una sola noche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muchos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Durante 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Durante muchos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¿Durante cuánto tiempo guerreó Josué contra aquellos reyes?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Jabín, rey de Hazor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encabezó la coalición del norte contra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ciudad fue la excepción al no ser tomada por guerra?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Gabaón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ciudad fue la excepción al no ser tomada por guerra?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pueblo de gran estatura destruyó Josué en las montañas?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moabitas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madianitas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amonitas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Los anaceos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Los anaceos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pueblo de gran estatura destruyó Josué en las montañas?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tres ciudades quedaron algunos anaceos?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Gaza, Gat y Asdod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Jericó, Hai y Gabaón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Hebrón, Debir y Anab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Sidón, Tiro y Hazor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Gaza, Gat y Asdod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tres ciudades quedaron algunos anaceos?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en la tierra después de ser repartida como herencia?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Volvió el hambre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Reposó de la guerra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 dividió el 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Regresaron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Reposó de la guerra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en la tierra después de ser repartida como herencia?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Josué 11: La derrota de los reyes del norte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rey envió primero un mensaje Jabín?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Horam, rey de Gezer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Jobab, rey de Madón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 rey de Jericó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Balac, rey de 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Jobab, rey de Madón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rey envió primero un mensaje Jabín?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¿Cómo describe el capítulo la cantidad de soldados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doce tribus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un pequeño grupo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la arena a la orilla del mar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Como treinta y un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la arena a la orilla del mar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describe el capítulo la cantidad de soldados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recursos militares abundaban en la coalición del norte?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Barcos y catapultas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Elefantes y torres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Arcos egipcios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Caballos y carros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Josué 11:4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Caballos y carros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recursos militares abundaban en la coalición del norte?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Josué 11:4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Josué 11: La derrota de los reyes del norte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