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11: La derrota de los reyes del norte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¿Junto a qué aguas acamparon los reyes para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Merom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En-semes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aguas de Merom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qué aguas acamparon los reyes para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Dios a Josué frente a aquel enorme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tengas temor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 paz con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tengas temor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a Josué frente a aquel enorme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Israel con los caballos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Entregarlos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Desjarretarlos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Soltarlos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Desjarretarlos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con los caballos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Josué con los carros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Guardarlos para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Arrojarlos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Entregarlos 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Quemarlos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Quemarlos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con los carros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atacó Josué a la coalición en Merom?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repente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Rodeándola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una alianza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repente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atacó Josué a la coalición en Merom?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encabezó la coalición del norte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Jabín, rey de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Adonisedec, rey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Og, rey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Sehón, rey de 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gran ciudad persiguió Israel a parte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gran ciudad persiguió Israel a parte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ciudad, cabeza de aquellos reinos, tomó y quemó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ciudad, cabeza de aquellos reinos, tomó y quemó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fue la única ciudad de las colinas que Israel quemó?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la única ciudad de las colinas que Israel quemó?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obedeció Josué las instrucciones transmitidas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Sin omitir nada de lo 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en las batallas 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Consultando primero a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Cambiando las 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Sin omitir nada de lo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obedeció Josué las instrucciones transmitidas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 tiempo guerreó Josué contra aquellos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una sola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muchos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guerreó Josué contra aquellos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Jabín, rey de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encabezó la coalición del norte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fue la excepción al no ser tomada por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fue la excepción al no ser tomada por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pueblo de gran estatura destruyó Josué en las montañas?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anaceos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anaceos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 de gran estatura destruyó Josué en las montañas?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tres ciudades quedaron algunos anaceos?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Gaza, Gat y 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Jericó, Hai y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Hebrón, Debir y Anab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Sidón, Tiro y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Gaza, Gat y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tres ciudades quedaron algunos anaceos?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en la tierra después de ser repartida como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Volvió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Reposó de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dividió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Regresaron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Reposó de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la tierra después de ser repartida como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11: La derrota de los reyes del norte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rey envió primero un mensaje Jabín?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Horam, rey de 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Jobab, rey de Madón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Balac,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Jobab, rey de Madón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envió primero un mensaje Jabín?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describe el capítulo la cantidad de soldados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doce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pequeño grupo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arena a la orilla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treinta y un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la arena a la orilla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la cantidad de soldados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recursos militares abundaban en la coalición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Barcos y catapultas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Elefantes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Arcos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Caballos y carros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recursos militares abundaban en la coalición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11: La derrota de los reyes del norte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